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85" r:id="rId2"/>
    <p:sldId id="258" r:id="rId3"/>
    <p:sldId id="342" r:id="rId4"/>
    <p:sldId id="289" r:id="rId5"/>
    <p:sldId id="264" r:id="rId6"/>
    <p:sldId id="315" r:id="rId7"/>
    <p:sldId id="316" r:id="rId8"/>
    <p:sldId id="267" r:id="rId9"/>
    <p:sldId id="290" r:id="rId10"/>
    <p:sldId id="317" r:id="rId11"/>
    <p:sldId id="270" r:id="rId12"/>
    <p:sldId id="318" r:id="rId13"/>
    <p:sldId id="319" r:id="rId14"/>
    <p:sldId id="320" r:id="rId15"/>
    <p:sldId id="298" r:id="rId16"/>
    <p:sldId id="321" r:id="rId17"/>
    <p:sldId id="299" r:id="rId18"/>
    <p:sldId id="300" r:id="rId19"/>
    <p:sldId id="322" r:id="rId20"/>
    <p:sldId id="323" r:id="rId21"/>
    <p:sldId id="303" r:id="rId22"/>
    <p:sldId id="304" r:id="rId23"/>
    <p:sldId id="308" r:id="rId24"/>
    <p:sldId id="324" r:id="rId25"/>
    <p:sldId id="305"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46FC0"/>
    <a:srgbClr val="005B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548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ADEBC44E-4FE2-48C9-9E45-41368719C9BD}" type="datetimeFigureOut">
              <a:rPr lang="ja-JP" altLang="en-US"/>
              <a:pPr>
                <a:defRPr/>
              </a:pPr>
              <a:t>2016/12/27</a:t>
            </a:fld>
            <a:endParaRPr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CBF7303-B06C-4436-9030-18F9967B5890}" type="slidenum">
              <a:rPr lang="ja-JP" altLang="en-US"/>
              <a:pPr>
                <a:defRPr/>
              </a:pPr>
              <a:t>‹#›</a:t>
            </a:fld>
            <a:endParaRPr lang="ja-JP" altLang="en-US"/>
          </a:p>
        </p:txBody>
      </p:sp>
    </p:spTree>
    <p:extLst>
      <p:ext uri="{BB962C8B-B14F-4D97-AF65-F5344CB8AC3E}">
        <p14:creationId xmlns:p14="http://schemas.microsoft.com/office/powerpoint/2010/main" val="212575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60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17C22CDA-A6B2-4B26-ABB3-BEE798FCE8C8}" type="slidenum">
              <a:rPr lang="ja-JP" altLang="en-US" smtClean="0"/>
              <a:pPr eaLnBrk="1" hangingPunct="1">
                <a:spcBef>
                  <a:spcPct val="0"/>
                </a:spcBef>
              </a:pPr>
              <a:t>2</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71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5141F957-D426-456C-AA60-8BA015205A58}" type="slidenum">
              <a:rPr lang="ja-JP" altLang="en-US" smtClean="0"/>
              <a:pPr eaLnBrk="1" hangingPunct="1">
                <a:spcBef>
                  <a:spcPct val="0"/>
                </a:spcBef>
              </a:pPr>
              <a:t>3</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4547E96-6877-47A0-8C68-27C3F0EDB42F}" type="datetime1">
              <a:rPr lang="ja-JP" altLang="en-US"/>
              <a:pPr>
                <a:defRPr/>
              </a:pPr>
              <a:t>2016/12/27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Lesson 5 Chocolate: A Story of Dark and Light</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DD996B7-FD4A-4F27-8844-D8D514903560}" type="slidenum">
              <a:rPr lang="ja-JP" altLang="en-US"/>
              <a:pPr>
                <a:defRPr/>
              </a:pPr>
              <a:t>‹#›</a:t>
            </a:fld>
            <a:endParaRPr lang="ja-JP" altLang="en-US"/>
          </a:p>
        </p:txBody>
      </p:sp>
    </p:spTree>
    <p:extLst>
      <p:ext uri="{BB962C8B-B14F-4D97-AF65-F5344CB8AC3E}">
        <p14:creationId xmlns:p14="http://schemas.microsoft.com/office/powerpoint/2010/main" val="1853626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29EB004-9C25-4099-B2BD-119EB9F017AD}" type="datetime1">
              <a:rPr lang="ja-JP" altLang="en-US"/>
              <a:pPr>
                <a:defRPr/>
              </a:pPr>
              <a:t>2016/12/27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Lesson 5 Chocolate: A Story of Dark and Light</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E39A260-FB4A-4C7D-9695-94DA30CB2976}" type="slidenum">
              <a:rPr lang="ja-JP" altLang="en-US"/>
              <a:pPr>
                <a:defRPr/>
              </a:pPr>
              <a:t>‹#›</a:t>
            </a:fld>
            <a:endParaRPr lang="ja-JP" altLang="en-US"/>
          </a:p>
        </p:txBody>
      </p:sp>
    </p:spTree>
    <p:extLst>
      <p:ext uri="{BB962C8B-B14F-4D97-AF65-F5344CB8AC3E}">
        <p14:creationId xmlns:p14="http://schemas.microsoft.com/office/powerpoint/2010/main" val="82716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BAD1AF5-EB4D-46E5-B8B6-8F4406BBCBDE}" type="datetime1">
              <a:rPr lang="ja-JP" altLang="en-US"/>
              <a:pPr>
                <a:defRPr/>
              </a:pPr>
              <a:t>2016/12/27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Lesson 5 Chocolate: A Story of Dark and Light</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F1BF782-240A-42B5-B228-E156A448F847}" type="slidenum">
              <a:rPr lang="ja-JP" altLang="en-US"/>
              <a:pPr>
                <a:defRPr/>
              </a:pPr>
              <a:t>‹#›</a:t>
            </a:fld>
            <a:endParaRPr lang="ja-JP" altLang="en-US"/>
          </a:p>
        </p:txBody>
      </p:sp>
    </p:spTree>
    <p:extLst>
      <p:ext uri="{BB962C8B-B14F-4D97-AF65-F5344CB8AC3E}">
        <p14:creationId xmlns:p14="http://schemas.microsoft.com/office/powerpoint/2010/main" val="122930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11E87CC-D449-46FE-B741-A48C9661EBB4}" type="datetime1">
              <a:rPr lang="ja-JP" altLang="en-US"/>
              <a:pPr>
                <a:defRPr/>
              </a:pPr>
              <a:t>2016/12/27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Lesson 5 Chocolate: A Story of Dark and Light</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C3CC88C-43CE-4A0A-BCF4-D1D14EF5E608}" type="slidenum">
              <a:rPr lang="ja-JP" altLang="en-US"/>
              <a:pPr>
                <a:defRPr/>
              </a:pPr>
              <a:t>‹#›</a:t>
            </a:fld>
            <a:endParaRPr lang="ja-JP" altLang="en-US"/>
          </a:p>
        </p:txBody>
      </p:sp>
    </p:spTree>
    <p:extLst>
      <p:ext uri="{BB962C8B-B14F-4D97-AF65-F5344CB8AC3E}">
        <p14:creationId xmlns:p14="http://schemas.microsoft.com/office/powerpoint/2010/main" val="752470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DA005F2-9BF3-493B-A715-7682396C615A}" type="datetime1">
              <a:rPr lang="ja-JP" altLang="en-US"/>
              <a:pPr>
                <a:defRPr/>
              </a:pPr>
              <a:t>2016/12/27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Lesson 5 Chocolate: A Story of Dark and Light</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938958C-861A-42FC-BD4E-3F7E813C64A5}" type="slidenum">
              <a:rPr lang="ja-JP" altLang="en-US"/>
              <a:pPr>
                <a:defRPr/>
              </a:pPr>
              <a:t>‹#›</a:t>
            </a:fld>
            <a:endParaRPr lang="ja-JP" altLang="en-US"/>
          </a:p>
        </p:txBody>
      </p:sp>
    </p:spTree>
    <p:extLst>
      <p:ext uri="{BB962C8B-B14F-4D97-AF65-F5344CB8AC3E}">
        <p14:creationId xmlns:p14="http://schemas.microsoft.com/office/powerpoint/2010/main" val="325603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FC52AE60-1968-4B78-B31D-76C19356F0D9}" type="datetime1">
              <a:rPr lang="ja-JP" altLang="en-US"/>
              <a:pPr>
                <a:defRPr/>
              </a:pPr>
              <a:t>2016/12/27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Lesson 5 Chocolate: A Story of Dark and Light</a:t>
            </a: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565719C-A97E-4DA3-A364-23F4C7C3012B}" type="slidenum">
              <a:rPr lang="ja-JP" altLang="en-US"/>
              <a:pPr>
                <a:defRPr/>
              </a:pPr>
              <a:t>‹#›</a:t>
            </a:fld>
            <a:endParaRPr lang="ja-JP" altLang="en-US"/>
          </a:p>
        </p:txBody>
      </p:sp>
    </p:spTree>
    <p:extLst>
      <p:ext uri="{BB962C8B-B14F-4D97-AF65-F5344CB8AC3E}">
        <p14:creationId xmlns:p14="http://schemas.microsoft.com/office/powerpoint/2010/main" val="29915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DD6C9D83-146B-47F1-80C6-DF2DE073D745}" type="datetime1">
              <a:rPr lang="ja-JP" altLang="en-US"/>
              <a:pPr>
                <a:defRPr/>
              </a:pPr>
              <a:t>2016/12/27</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t>Lesson 5 Chocolate: A Story of Dark and Light</a:t>
            </a: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27227E28-79A1-4611-AEA5-D7AF647DAF85}" type="slidenum">
              <a:rPr lang="ja-JP" altLang="en-US"/>
              <a:pPr>
                <a:defRPr/>
              </a:pPr>
              <a:t>‹#›</a:t>
            </a:fld>
            <a:endParaRPr lang="ja-JP" altLang="en-US"/>
          </a:p>
        </p:txBody>
      </p:sp>
    </p:spTree>
    <p:extLst>
      <p:ext uri="{BB962C8B-B14F-4D97-AF65-F5344CB8AC3E}">
        <p14:creationId xmlns:p14="http://schemas.microsoft.com/office/powerpoint/2010/main" val="428964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B0C6E847-6061-4348-A9ED-59121885BDEE}" type="datetime1">
              <a:rPr lang="ja-JP" altLang="en-US"/>
              <a:pPr>
                <a:defRPr/>
              </a:pPr>
              <a:t>2016/12/27</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t>Lesson 5 Chocolate: A Story of Dark and Light</a:t>
            </a: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75276908-45EB-4D60-99F8-BC5E7951D214}" type="slidenum">
              <a:rPr lang="ja-JP" altLang="en-US"/>
              <a:pPr>
                <a:defRPr/>
              </a:pPr>
              <a:t>‹#›</a:t>
            </a:fld>
            <a:endParaRPr lang="ja-JP" altLang="en-US"/>
          </a:p>
        </p:txBody>
      </p:sp>
    </p:spTree>
    <p:extLst>
      <p:ext uri="{BB962C8B-B14F-4D97-AF65-F5344CB8AC3E}">
        <p14:creationId xmlns:p14="http://schemas.microsoft.com/office/powerpoint/2010/main" val="274717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C78C1A95-99E6-4A9A-98CF-F756CE411DFB}" type="datetime1">
              <a:rPr lang="ja-JP" altLang="en-US"/>
              <a:pPr>
                <a:defRPr/>
              </a:pPr>
              <a:t>2016/12/27</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t>Lesson 5 Chocolate: A Story of Dark and Light</a:t>
            </a: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963FF21C-1592-40AD-84E5-0363E4325F0A}" type="slidenum">
              <a:rPr lang="ja-JP" altLang="en-US"/>
              <a:pPr>
                <a:defRPr/>
              </a:pPr>
              <a:t>‹#›</a:t>
            </a:fld>
            <a:endParaRPr lang="ja-JP" altLang="en-US"/>
          </a:p>
        </p:txBody>
      </p:sp>
    </p:spTree>
    <p:extLst>
      <p:ext uri="{BB962C8B-B14F-4D97-AF65-F5344CB8AC3E}">
        <p14:creationId xmlns:p14="http://schemas.microsoft.com/office/powerpoint/2010/main" val="78274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C7FFF84-7DB3-4FD4-A312-6938DC85989D}" type="datetime1">
              <a:rPr lang="ja-JP" altLang="en-US"/>
              <a:pPr>
                <a:defRPr/>
              </a:pPr>
              <a:t>2016/12/27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Lesson 5 Chocolate: A Story of Dark and Light</a:t>
            </a: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725076A-6E30-483D-8BCF-073E9402265E}" type="slidenum">
              <a:rPr lang="ja-JP" altLang="en-US"/>
              <a:pPr>
                <a:defRPr/>
              </a:pPr>
              <a:t>‹#›</a:t>
            </a:fld>
            <a:endParaRPr lang="ja-JP" altLang="en-US"/>
          </a:p>
        </p:txBody>
      </p:sp>
    </p:spTree>
    <p:extLst>
      <p:ext uri="{BB962C8B-B14F-4D97-AF65-F5344CB8AC3E}">
        <p14:creationId xmlns:p14="http://schemas.microsoft.com/office/powerpoint/2010/main" val="102714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D828476-22C9-48C2-A8AD-AA44A32FFD1F}" type="datetime1">
              <a:rPr lang="ja-JP" altLang="en-US"/>
              <a:pPr>
                <a:defRPr/>
              </a:pPr>
              <a:t>2016/12/27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Lesson 5 Chocolate: A Story of Dark and Light</a:t>
            </a: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ADD0320-DDF3-480C-9755-BE54B65265CF}" type="slidenum">
              <a:rPr lang="ja-JP" altLang="en-US"/>
              <a:pPr>
                <a:defRPr/>
              </a:pPr>
              <a:t>‹#›</a:t>
            </a:fld>
            <a:endParaRPr lang="ja-JP" altLang="en-US"/>
          </a:p>
        </p:txBody>
      </p:sp>
    </p:spTree>
    <p:extLst>
      <p:ext uri="{BB962C8B-B14F-4D97-AF65-F5344CB8AC3E}">
        <p14:creationId xmlns:p14="http://schemas.microsoft.com/office/powerpoint/2010/main" val="1441047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0043EE9B-1718-48B7-B27A-6ECA93388EA5}" type="datetime1">
              <a:rPr lang="ja-JP" altLang="en-US"/>
              <a:pPr>
                <a:defRPr/>
              </a:pPr>
              <a:t>2016/12/27</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altLang="ja-JP"/>
              <a:t>Lesson 5 Chocolate: A Story of Dark and Light</a:t>
            </a: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D90762B-2927-4CFD-B0AD-21BECB90EA3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0"/>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0"/>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0"/>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0"/>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7.mp3"/><Relationship Id="rId1" Type="http://schemas.openxmlformats.org/officeDocument/2006/relationships/audio" Target="NULL" TargetMode="Externa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7.mp3"/><Relationship Id="rId1" Type="http://schemas.openxmlformats.org/officeDocument/2006/relationships/audio" Target="NULL" TargetMode="Externa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title"/>
          </p:nvPr>
        </p:nvSpPr>
        <p:spPr>
          <a:xfrm>
            <a:off x="457200" y="692150"/>
            <a:ext cx="8229600" cy="5184775"/>
          </a:xfrm>
        </p:spPr>
        <p:txBody>
          <a:bodyPr/>
          <a:lstStyle/>
          <a:p>
            <a:pPr algn="l"/>
            <a:r>
              <a:rPr lang="en-US" altLang="ja-JP" sz="6000" b="1" smtClean="0"/>
              <a:t>Lesson 5</a:t>
            </a:r>
            <a:r>
              <a:rPr lang="en-US" altLang="ja-JP" sz="6000" smtClean="0"/>
              <a:t/>
            </a:r>
            <a:br>
              <a:rPr lang="en-US" altLang="ja-JP" sz="6000" smtClean="0"/>
            </a:br>
            <a:r>
              <a:rPr lang="en-US" altLang="ja-JP" smtClean="0"/>
              <a:t/>
            </a:r>
            <a:br>
              <a:rPr lang="en-US" altLang="ja-JP" smtClean="0"/>
            </a:br>
            <a:r>
              <a:rPr lang="en-US" altLang="ja-JP" sz="6000" b="1" smtClean="0"/>
              <a:t>Chocolate:</a:t>
            </a:r>
            <a:r>
              <a:rPr lang="ja-JP" altLang="en-US" sz="6000" b="1" smtClean="0"/>
              <a:t> </a:t>
            </a:r>
            <a:r>
              <a:rPr lang="en-US" altLang="ja-JP" sz="6000" b="1" smtClean="0"/>
              <a:t>A</a:t>
            </a:r>
            <a:r>
              <a:rPr lang="ja-JP" altLang="en-US" sz="6000" b="1" smtClean="0"/>
              <a:t> </a:t>
            </a:r>
            <a:r>
              <a:rPr lang="en-US" altLang="ja-JP" sz="6000" b="1" smtClean="0"/>
              <a:t>Story of Dark and Light</a:t>
            </a:r>
            <a:endParaRPr lang="ja-JP" altLang="en-US" sz="6000" b="1" smtClean="0"/>
          </a:p>
        </p:txBody>
      </p:sp>
      <p:sp>
        <p:nvSpPr>
          <p:cNvPr id="2051" name="コンテンツ プレースホルダー 2"/>
          <p:cNvSpPr txBox="1">
            <a:spLocks/>
          </p:cNvSpPr>
          <p:nvPr/>
        </p:nvSpPr>
        <p:spPr bwMode="auto">
          <a:xfrm>
            <a:off x="611188" y="5732463"/>
            <a:ext cx="81375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buFont typeface="Arial" pitchFamily="34" charset="0"/>
              <a:buNone/>
            </a:pPr>
            <a:r>
              <a:rPr lang="en-US" altLang="ja-JP" sz="2000" b="1">
                <a:solidFill>
                  <a:srgbClr val="0070C0"/>
                </a:solidFill>
                <a:ea typeface="Arial Unicode MS" pitchFamily="50" charset="-128"/>
                <a:cs typeface="Arial Unicode MS" pitchFamily="50" charset="-128"/>
              </a:rPr>
              <a:t>PRO-VISION</a:t>
            </a:r>
            <a:r>
              <a:rPr lang="ja-JP" altLang="en-US" sz="2000" b="1">
                <a:solidFill>
                  <a:srgbClr val="0070C0"/>
                </a:solidFill>
                <a:ea typeface="Arial Unicode MS" pitchFamily="50" charset="-128"/>
                <a:cs typeface="Arial Unicode MS" pitchFamily="50" charset="-128"/>
              </a:rPr>
              <a:t> </a:t>
            </a:r>
            <a:r>
              <a:rPr lang="en-US" altLang="ja-JP" sz="2000" b="1">
                <a:solidFill>
                  <a:srgbClr val="0070C0"/>
                </a:solidFill>
                <a:ea typeface="Arial Unicode MS" pitchFamily="50" charset="-128"/>
                <a:cs typeface="Arial Unicode MS" pitchFamily="50" charset="-128"/>
              </a:rPr>
              <a:t>English Communication</a:t>
            </a:r>
            <a:r>
              <a:rPr lang="ja-JP" altLang="en-US" sz="2000" b="1">
                <a:solidFill>
                  <a:srgbClr val="0070C0"/>
                </a:solidFill>
                <a:ea typeface="Arial Unicode MS" pitchFamily="50" charset="-128"/>
                <a:cs typeface="Arial Unicode MS" pitchFamily="50" charset="-128"/>
              </a:rPr>
              <a:t> </a:t>
            </a:r>
            <a:r>
              <a:rPr lang="en-US" altLang="ja-JP" sz="2000" b="1">
                <a:solidFill>
                  <a:srgbClr val="0070C0"/>
                </a:solidFill>
                <a:ea typeface="Arial Unicode MS" pitchFamily="50" charset="-128"/>
                <a:cs typeface="Arial Unicode MS" pitchFamily="50" charset="-128"/>
              </a:rPr>
              <a:t>Ⅰ</a:t>
            </a:r>
            <a:r>
              <a:rPr lang="ja-JP" altLang="en-US" sz="2000" b="1">
                <a:solidFill>
                  <a:srgbClr val="0070C0"/>
                </a:solidFill>
                <a:ea typeface="Arial Unicode MS" pitchFamily="50" charset="-128"/>
                <a:cs typeface="Arial Unicode MS" pitchFamily="50" charset="-128"/>
              </a:rPr>
              <a:t> </a:t>
            </a:r>
            <a:r>
              <a:rPr lang="en-US" altLang="ja-JP" sz="2000" b="1">
                <a:solidFill>
                  <a:srgbClr val="0070C0"/>
                </a:solidFill>
                <a:ea typeface="Arial Unicode MS" pitchFamily="50" charset="-128"/>
                <a:cs typeface="Arial Unicode MS" pitchFamily="50" charset="-128"/>
              </a:rPr>
              <a:t>NEW</a:t>
            </a:r>
            <a:r>
              <a:rPr lang="ja-JP" altLang="en-US" sz="2000" b="1">
                <a:solidFill>
                  <a:srgbClr val="0070C0"/>
                </a:solidFill>
                <a:ea typeface="Arial Unicode MS" pitchFamily="50" charset="-128"/>
                <a:cs typeface="Arial Unicode MS" pitchFamily="50" charset="-128"/>
              </a:rPr>
              <a:t> </a:t>
            </a:r>
            <a:r>
              <a:rPr lang="en-US" altLang="ja-JP" sz="2000" b="1">
                <a:solidFill>
                  <a:srgbClr val="0070C0"/>
                </a:solidFill>
                <a:ea typeface="Arial Unicode MS" pitchFamily="50" charset="-128"/>
                <a:cs typeface="Arial Unicode MS" pitchFamily="50" charset="-128"/>
              </a:rPr>
              <a:t>EDITION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コンテンツ プレースホルダー 2"/>
          <p:cNvSpPr>
            <a:spLocks noGrp="1"/>
          </p:cNvSpPr>
          <p:nvPr>
            <p:ph idx="1"/>
          </p:nvPr>
        </p:nvSpPr>
        <p:spPr>
          <a:xfrm>
            <a:off x="468313" y="476250"/>
            <a:ext cx="8229600" cy="5832475"/>
          </a:xfrm>
        </p:spPr>
        <p:txBody>
          <a:bodyPr/>
          <a:lstStyle/>
          <a:p>
            <a:pPr marL="0" indent="0" algn="just">
              <a:lnSpc>
                <a:spcPct val="150000"/>
              </a:lnSpc>
              <a:buFont typeface="Arial" pitchFamily="34" charset="0"/>
              <a:buNone/>
            </a:pPr>
            <a:r>
              <a:rPr lang="en-US" altLang="ja-JP" sz="2800" smtClean="0"/>
              <a:t>   In the 19th century, chocolate went through many changes. A Dutch man named Van Houten discovered a way to make chocolate powder, and this made chocolate easier to drink. A British company then succeeded in making "chocolate to eat" in the form of bars. This hard chocolate was mass-produced and found its way to the mouths of ordinary people.</a:t>
            </a:r>
          </a:p>
        </p:txBody>
      </p:sp>
      <p:sp>
        <p:nvSpPr>
          <p:cNvPr id="11267" name="コンテンツ プレースホルダー 2"/>
          <p:cNvSpPr txBox="1">
            <a:spLocks/>
          </p:cNvSpPr>
          <p:nvPr/>
        </p:nvSpPr>
        <p:spPr bwMode="auto">
          <a:xfrm>
            <a:off x="539750" y="188913"/>
            <a:ext cx="7777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buFont typeface="Arial" pitchFamily="34" charset="0"/>
              <a:buNone/>
            </a:pPr>
            <a:r>
              <a:rPr lang="en-US" altLang="ja-JP" sz="1200" b="1">
                <a:solidFill>
                  <a:srgbClr val="7030A0"/>
                </a:solidFill>
                <a:ea typeface="Arial Unicode MS" pitchFamily="50" charset="-128"/>
                <a:cs typeface="Arial Unicode MS" pitchFamily="50" charset="-128"/>
              </a:rPr>
              <a:t>Lesson</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5</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Part 2</a:t>
            </a:r>
            <a:r>
              <a:rPr lang="ja-JP" altLang="en-US" sz="1200" b="1">
                <a:solidFill>
                  <a:srgbClr val="7030A0"/>
                </a:solidFill>
                <a:ea typeface="Arial Unicode MS" pitchFamily="50" charset="-128"/>
                <a:cs typeface="Arial Unicode MS" pitchFamily="50" charset="-128"/>
              </a:rPr>
              <a:t>  </a:t>
            </a:r>
            <a:r>
              <a:rPr lang="en-US" altLang="ja-JP" sz="1600" b="1">
                <a:solidFill>
                  <a:srgbClr val="7030A0"/>
                </a:solidFill>
                <a:latin typeface="ＭＳ ゴシック" pitchFamily="49" charset="-128"/>
                <a:ea typeface="ＭＳ ゴシック" pitchFamily="49" charset="-128"/>
              </a:rPr>
              <a:t>○-○-●</a:t>
            </a:r>
            <a:endParaRPr lang="en-US" altLang="ja-JP" sz="1600" b="1">
              <a:solidFill>
                <a:srgbClr val="7030A0"/>
              </a:solidFill>
              <a:ea typeface="Arial Unicode MS" pitchFamily="50" charset="-128"/>
              <a:cs typeface="Arial Unicode MS" pitchFamily="50" charset="-128"/>
            </a:endParaRPr>
          </a:p>
        </p:txBody>
      </p:sp>
      <p:pic>
        <p:nvPicPr>
          <p:cNvPr id="2" name="ST_CD1_6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504" y="62068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2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rtlCol="0">
            <a:noAutofit/>
          </a:bodyPr>
          <a:lstStyle/>
          <a:p>
            <a:pPr marL="0" indent="0" algn="just" eaLnBrk="1" fontAlgn="auto" hangingPunct="1">
              <a:spcBef>
                <a:spcPts val="0"/>
              </a:spcBef>
              <a:spcAft>
                <a:spcPts val="3000"/>
              </a:spcAft>
              <a:buFont typeface="Arial" charset="0"/>
              <a:buNone/>
              <a:defRPr/>
            </a:pPr>
            <a:r>
              <a:rPr lang="en-US" altLang="ja-JP" sz="4000" dirty="0" smtClean="0">
                <a:cs typeface="+mn-cs"/>
              </a:rPr>
              <a:t>4.</a:t>
            </a:r>
            <a:r>
              <a:rPr lang="ja-JP" altLang="en-US" sz="4000" dirty="0" smtClean="0">
                <a:cs typeface="+mn-cs"/>
              </a:rPr>
              <a:t> </a:t>
            </a:r>
            <a:r>
              <a:rPr lang="en-US" altLang="ja-JP" sz="4000" dirty="0">
                <a:cs typeface="+mn-cs"/>
              </a:rPr>
              <a:t>How was chocolate made in the ancient cultures of Central America</a:t>
            </a:r>
            <a:r>
              <a:rPr lang="en-US" altLang="ja-JP" sz="4000" dirty="0" smtClean="0">
                <a:cs typeface="+mn-cs"/>
              </a:rPr>
              <a:t>?</a:t>
            </a:r>
          </a:p>
          <a:p>
            <a:pPr marL="0" indent="0" algn="just" eaLnBrk="1" fontAlgn="auto" hangingPunct="1">
              <a:spcBef>
                <a:spcPts val="0"/>
              </a:spcBef>
              <a:spcAft>
                <a:spcPts val="3000"/>
              </a:spcAft>
              <a:buFont typeface="Arial" pitchFamily="34" charset="0"/>
              <a:buNone/>
              <a:defRPr/>
            </a:pPr>
            <a:r>
              <a:rPr lang="en-US" altLang="ja-JP" sz="4000" dirty="0">
                <a:solidFill>
                  <a:srgbClr val="FF0000"/>
                </a:solidFill>
                <a:cs typeface="+mn-cs"/>
              </a:rPr>
              <a:t>I</a:t>
            </a:r>
            <a:r>
              <a:rPr lang="en-US" altLang="ja-JP" sz="4000" dirty="0" smtClean="0">
                <a:solidFill>
                  <a:srgbClr val="FF0000"/>
                </a:solidFill>
                <a:cs typeface="+mn-cs"/>
              </a:rPr>
              <a:t>t </a:t>
            </a:r>
            <a:r>
              <a:rPr lang="en-US" altLang="ja-JP" sz="4000" dirty="0">
                <a:solidFill>
                  <a:srgbClr val="FF0000"/>
                </a:solidFill>
                <a:cs typeface="+mn-cs"/>
              </a:rPr>
              <a:t>was made by mixing ground cacao beans with water, chilies, corn powder, and other </a:t>
            </a:r>
            <a:r>
              <a:rPr lang="en-US" altLang="ja-JP" sz="4000" dirty="0" smtClean="0">
                <a:solidFill>
                  <a:srgbClr val="FF0000"/>
                </a:solidFill>
                <a:cs typeface="+mn-cs"/>
              </a:rPr>
              <a:t>ingredients.</a:t>
            </a:r>
            <a:endParaRPr lang="en-US" altLang="ja-JP" sz="4000" dirty="0">
              <a:solidFill>
                <a:srgbClr val="FF0000"/>
              </a:solidFill>
              <a:cs typeface="+mn-cs"/>
            </a:endParaRPr>
          </a:p>
        </p:txBody>
      </p:sp>
      <p:sp>
        <p:nvSpPr>
          <p:cNvPr id="12291" name="コンテンツ プレースホルダー 2"/>
          <p:cNvSpPr txBox="1">
            <a:spLocks/>
          </p:cNvSpPr>
          <p:nvPr/>
        </p:nvSpPr>
        <p:spPr bwMode="auto">
          <a:xfrm>
            <a:off x="539750" y="188913"/>
            <a:ext cx="7777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buFont typeface="Arial" pitchFamily="34" charset="0"/>
              <a:buNone/>
            </a:pPr>
            <a:r>
              <a:rPr lang="en-US" altLang="ja-JP" sz="1200" b="1">
                <a:solidFill>
                  <a:srgbClr val="7030A0"/>
                </a:solidFill>
                <a:ea typeface="Arial Unicode MS" pitchFamily="50" charset="-128"/>
                <a:cs typeface="Arial Unicode MS" pitchFamily="50" charset="-128"/>
              </a:rPr>
              <a:t>Lesson</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5</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Part 2</a:t>
            </a:r>
            <a:r>
              <a:rPr lang="ja-JP" altLang="en-US" sz="1200" b="1">
                <a:solidFill>
                  <a:srgbClr val="7030A0"/>
                </a:solidFill>
                <a:ea typeface="Arial Unicode MS" pitchFamily="50" charset="-128"/>
                <a:cs typeface="Arial Unicode MS" pitchFamily="50" charset="-128"/>
              </a:rPr>
              <a:t> </a:t>
            </a:r>
            <a:endParaRPr lang="en-US" altLang="ja-JP" sz="1200" b="1">
              <a:solidFill>
                <a:srgbClr val="7030A0"/>
              </a:solidFill>
              <a:ea typeface="Arial Unicode MS" pitchFamily="50" charset="-128"/>
              <a:cs typeface="Arial Unicode MS" pitchFamily="50" charset="-128"/>
            </a:endParaRPr>
          </a:p>
        </p:txBody>
      </p:sp>
      <p:sp>
        <p:nvSpPr>
          <p:cNvPr id="5" name="コンテンツ プレースホルダー 2"/>
          <p:cNvSpPr txBox="1">
            <a:spLocks/>
          </p:cNvSpPr>
          <p:nvPr/>
        </p:nvSpPr>
        <p:spPr>
          <a:xfrm>
            <a:off x="539750" y="4048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Get the Picture</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rtlCol="0">
            <a:noAutofit/>
          </a:bodyPr>
          <a:lstStyle/>
          <a:p>
            <a:pPr marL="0" indent="0" algn="just" eaLnBrk="1" fontAlgn="auto" hangingPunct="1">
              <a:spcBef>
                <a:spcPts val="0"/>
              </a:spcBef>
              <a:spcAft>
                <a:spcPts val="3000"/>
              </a:spcAft>
              <a:buFont typeface="Arial" charset="0"/>
              <a:buNone/>
              <a:defRPr/>
            </a:pPr>
            <a:r>
              <a:rPr lang="en-US" altLang="ja-JP" sz="4000" dirty="0">
                <a:cs typeface="+mn-cs"/>
              </a:rPr>
              <a:t>5</a:t>
            </a:r>
            <a:r>
              <a:rPr lang="en-US" altLang="ja-JP" sz="4000" dirty="0" smtClean="0">
                <a:cs typeface="+mn-cs"/>
              </a:rPr>
              <a:t>.</a:t>
            </a:r>
            <a:r>
              <a:rPr lang="ja-JP" altLang="en-US" sz="4000" dirty="0" smtClean="0">
                <a:cs typeface="+mn-cs"/>
              </a:rPr>
              <a:t> </a:t>
            </a:r>
            <a:r>
              <a:rPr lang="en-US" altLang="ja-JP" sz="4000" dirty="0" smtClean="0">
                <a:cs typeface="+mn-cs"/>
              </a:rPr>
              <a:t>What </a:t>
            </a:r>
            <a:r>
              <a:rPr lang="en-US" altLang="ja-JP" sz="4000" dirty="0">
                <a:cs typeface="+mn-cs"/>
              </a:rPr>
              <a:t>did the Mayas and the Aztecs consider chocolate to be</a:t>
            </a:r>
            <a:r>
              <a:rPr lang="en-US" altLang="ja-JP" sz="4000" dirty="0" smtClean="0">
                <a:cs typeface="+mn-cs"/>
              </a:rPr>
              <a:t>?</a:t>
            </a:r>
          </a:p>
          <a:p>
            <a:pPr marL="0" indent="0" algn="just" eaLnBrk="1" fontAlgn="auto" hangingPunct="1">
              <a:spcBef>
                <a:spcPts val="0"/>
              </a:spcBef>
              <a:spcAft>
                <a:spcPts val="3000"/>
              </a:spcAft>
              <a:buFont typeface="Arial" pitchFamily="34" charset="0"/>
              <a:buNone/>
              <a:defRPr/>
            </a:pPr>
            <a:r>
              <a:rPr lang="en-US" altLang="ja-JP" sz="4000" dirty="0" smtClean="0">
                <a:solidFill>
                  <a:srgbClr val="FF0000"/>
                </a:solidFill>
                <a:cs typeface="+mn-cs"/>
              </a:rPr>
              <a:t>They </a:t>
            </a:r>
            <a:r>
              <a:rPr lang="en-US" altLang="ja-JP" sz="4000" dirty="0">
                <a:solidFill>
                  <a:srgbClr val="FF0000"/>
                </a:solidFill>
                <a:cs typeface="+mn-cs"/>
              </a:rPr>
              <a:t>considered it </a:t>
            </a:r>
            <a:r>
              <a:rPr lang="en-US" altLang="ja-JP" sz="4000" dirty="0" smtClean="0">
                <a:solidFill>
                  <a:srgbClr val="FF0000"/>
                </a:solidFill>
                <a:cs typeface="+mn-cs"/>
              </a:rPr>
              <a:t>(to be) a </a:t>
            </a:r>
            <a:r>
              <a:rPr lang="en-US" altLang="ja-JP" sz="4000" dirty="0">
                <a:solidFill>
                  <a:srgbClr val="FF0000"/>
                </a:solidFill>
                <a:cs typeface="+mn-cs"/>
              </a:rPr>
              <a:t>sacred drink (and also used it as a medicine</a:t>
            </a:r>
            <a:r>
              <a:rPr lang="en-US" altLang="ja-JP" sz="4000" dirty="0" smtClean="0">
                <a:solidFill>
                  <a:srgbClr val="FF0000"/>
                </a:solidFill>
                <a:cs typeface="+mn-cs"/>
              </a:rPr>
              <a:t>).</a:t>
            </a:r>
            <a:r>
              <a:rPr lang="en-US" altLang="ja-JP" sz="4000" dirty="0"/>
              <a:t> </a:t>
            </a:r>
            <a:endParaRPr lang="en-US" altLang="ja-JP" sz="4000" dirty="0">
              <a:solidFill>
                <a:srgbClr val="FF0000"/>
              </a:solidFill>
              <a:cs typeface="+mn-cs"/>
            </a:endParaRPr>
          </a:p>
        </p:txBody>
      </p:sp>
      <p:sp>
        <p:nvSpPr>
          <p:cNvPr id="13315" name="コンテンツ プレースホルダー 2"/>
          <p:cNvSpPr txBox="1">
            <a:spLocks/>
          </p:cNvSpPr>
          <p:nvPr/>
        </p:nvSpPr>
        <p:spPr bwMode="auto">
          <a:xfrm>
            <a:off x="539750" y="188913"/>
            <a:ext cx="7777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buFont typeface="Arial" pitchFamily="34" charset="0"/>
              <a:buNone/>
            </a:pPr>
            <a:r>
              <a:rPr lang="en-US" altLang="ja-JP" sz="1200" b="1">
                <a:solidFill>
                  <a:srgbClr val="7030A0"/>
                </a:solidFill>
                <a:ea typeface="Arial Unicode MS" pitchFamily="50" charset="-128"/>
                <a:cs typeface="Arial Unicode MS" pitchFamily="50" charset="-128"/>
              </a:rPr>
              <a:t>Lesson</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5</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Part 2</a:t>
            </a:r>
            <a:r>
              <a:rPr lang="ja-JP" altLang="en-US" sz="1200" b="1">
                <a:solidFill>
                  <a:srgbClr val="7030A0"/>
                </a:solidFill>
                <a:ea typeface="Arial Unicode MS" pitchFamily="50" charset="-128"/>
                <a:cs typeface="Arial Unicode MS" pitchFamily="50" charset="-128"/>
              </a:rPr>
              <a:t> </a:t>
            </a:r>
            <a:endParaRPr lang="en-US" altLang="ja-JP" sz="1200" b="1">
              <a:solidFill>
                <a:srgbClr val="7030A0"/>
              </a:solidFill>
              <a:ea typeface="Arial Unicode MS" pitchFamily="50" charset="-128"/>
              <a:cs typeface="Arial Unicode MS" pitchFamily="50" charset="-128"/>
            </a:endParaRPr>
          </a:p>
        </p:txBody>
      </p:sp>
      <p:sp>
        <p:nvSpPr>
          <p:cNvPr id="5" name="コンテンツ プレースホルダー 2"/>
          <p:cNvSpPr txBox="1">
            <a:spLocks/>
          </p:cNvSpPr>
          <p:nvPr/>
        </p:nvSpPr>
        <p:spPr>
          <a:xfrm>
            <a:off x="539750" y="4048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Get the Picture</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rtlCol="0">
            <a:noAutofit/>
          </a:bodyPr>
          <a:lstStyle/>
          <a:p>
            <a:pPr marL="0" indent="0" algn="just" eaLnBrk="1" fontAlgn="auto" hangingPunct="1">
              <a:spcBef>
                <a:spcPts val="0"/>
              </a:spcBef>
              <a:spcAft>
                <a:spcPts val="3000"/>
              </a:spcAft>
              <a:buFont typeface="Arial" charset="0"/>
              <a:buNone/>
              <a:defRPr/>
            </a:pPr>
            <a:r>
              <a:rPr lang="en-US" altLang="ja-JP" sz="4000" dirty="0" smtClean="0">
                <a:cs typeface="+mn-cs"/>
              </a:rPr>
              <a:t>6.</a:t>
            </a:r>
            <a:r>
              <a:rPr lang="ja-JP" altLang="en-US" sz="4000" dirty="0" smtClean="0">
                <a:cs typeface="+mn-cs"/>
              </a:rPr>
              <a:t> </a:t>
            </a:r>
            <a:r>
              <a:rPr lang="en-US" altLang="ja-JP" sz="4000" dirty="0" smtClean="0">
                <a:cs typeface="+mn-cs"/>
              </a:rPr>
              <a:t>How </a:t>
            </a:r>
            <a:r>
              <a:rPr lang="en-US" altLang="ja-JP" sz="4000" dirty="0">
                <a:cs typeface="+mn-cs"/>
              </a:rPr>
              <a:t>did the Spanish change the chocolate drink</a:t>
            </a:r>
            <a:r>
              <a:rPr lang="en-US" altLang="ja-JP" sz="4000" dirty="0" smtClean="0">
                <a:cs typeface="+mn-cs"/>
              </a:rPr>
              <a:t>?</a:t>
            </a:r>
          </a:p>
          <a:p>
            <a:pPr marL="0" indent="0" algn="just" eaLnBrk="1" fontAlgn="auto" hangingPunct="1">
              <a:spcBef>
                <a:spcPts val="0"/>
              </a:spcBef>
              <a:spcAft>
                <a:spcPts val="3000"/>
              </a:spcAft>
              <a:buFont typeface="Arial" pitchFamily="34" charset="0"/>
              <a:buNone/>
              <a:defRPr/>
            </a:pPr>
            <a:r>
              <a:rPr lang="en-US" altLang="ja-JP" sz="4000" dirty="0" smtClean="0">
                <a:solidFill>
                  <a:srgbClr val="FF0000"/>
                </a:solidFill>
                <a:cs typeface="+mn-cs"/>
              </a:rPr>
              <a:t>They </a:t>
            </a:r>
            <a:r>
              <a:rPr lang="en-US" altLang="ja-JP" sz="4000" dirty="0">
                <a:solidFill>
                  <a:srgbClr val="FF0000"/>
                </a:solidFill>
                <a:cs typeface="+mn-cs"/>
              </a:rPr>
              <a:t>made it sweet with sugar</a:t>
            </a:r>
            <a:r>
              <a:rPr lang="en-US" altLang="ja-JP" sz="4000" dirty="0" smtClean="0">
                <a:solidFill>
                  <a:srgbClr val="FF0000"/>
                </a:solidFill>
                <a:cs typeface="+mn-cs"/>
              </a:rPr>
              <a:t>.</a:t>
            </a:r>
            <a:endParaRPr lang="en-US" altLang="ja-JP" sz="4000" dirty="0">
              <a:solidFill>
                <a:srgbClr val="FF0000"/>
              </a:solidFill>
              <a:cs typeface="+mn-cs"/>
            </a:endParaRPr>
          </a:p>
        </p:txBody>
      </p:sp>
      <p:sp>
        <p:nvSpPr>
          <p:cNvPr id="14339" name="コンテンツ プレースホルダー 2"/>
          <p:cNvSpPr txBox="1">
            <a:spLocks/>
          </p:cNvSpPr>
          <p:nvPr/>
        </p:nvSpPr>
        <p:spPr bwMode="auto">
          <a:xfrm>
            <a:off x="539750" y="188913"/>
            <a:ext cx="7777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buFont typeface="Arial" pitchFamily="34" charset="0"/>
              <a:buNone/>
            </a:pPr>
            <a:r>
              <a:rPr lang="en-US" altLang="ja-JP" sz="1200" b="1">
                <a:solidFill>
                  <a:srgbClr val="7030A0"/>
                </a:solidFill>
                <a:ea typeface="Arial Unicode MS" pitchFamily="50" charset="-128"/>
                <a:cs typeface="Arial Unicode MS" pitchFamily="50" charset="-128"/>
              </a:rPr>
              <a:t>Lesson</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5</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Part 2</a:t>
            </a:r>
            <a:r>
              <a:rPr lang="ja-JP" altLang="en-US" sz="1200" b="1">
                <a:solidFill>
                  <a:srgbClr val="7030A0"/>
                </a:solidFill>
                <a:ea typeface="Arial Unicode MS" pitchFamily="50" charset="-128"/>
                <a:cs typeface="Arial Unicode MS" pitchFamily="50" charset="-128"/>
              </a:rPr>
              <a:t> </a:t>
            </a:r>
            <a:endParaRPr lang="en-US" altLang="ja-JP" sz="1200" b="1">
              <a:solidFill>
                <a:srgbClr val="7030A0"/>
              </a:solidFill>
              <a:ea typeface="Arial Unicode MS" pitchFamily="50" charset="-128"/>
              <a:cs typeface="Arial Unicode MS" pitchFamily="50" charset="-128"/>
            </a:endParaRPr>
          </a:p>
        </p:txBody>
      </p:sp>
      <p:sp>
        <p:nvSpPr>
          <p:cNvPr id="5" name="コンテンツ プレースホルダー 2"/>
          <p:cNvSpPr txBox="1">
            <a:spLocks/>
          </p:cNvSpPr>
          <p:nvPr/>
        </p:nvSpPr>
        <p:spPr>
          <a:xfrm>
            <a:off x="539750" y="4048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Get the Picture</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rtlCol="0">
            <a:noAutofit/>
          </a:bodyPr>
          <a:lstStyle/>
          <a:p>
            <a:pPr marL="541338" indent="-541338" algn="just" eaLnBrk="1" fontAlgn="auto" hangingPunct="1">
              <a:spcBef>
                <a:spcPts val="0"/>
              </a:spcBef>
              <a:spcAft>
                <a:spcPts val="3000"/>
              </a:spcAft>
              <a:buFont typeface="Arial" charset="0"/>
              <a:buNone/>
              <a:defRPr/>
            </a:pPr>
            <a:r>
              <a:rPr lang="en-US" altLang="ja-JP" sz="4000" dirty="0">
                <a:cs typeface="+mn-cs"/>
              </a:rPr>
              <a:t>7</a:t>
            </a:r>
            <a:r>
              <a:rPr lang="en-US" altLang="ja-JP" sz="4000" dirty="0" smtClean="0">
                <a:cs typeface="+mn-cs"/>
              </a:rPr>
              <a:t>.</a:t>
            </a:r>
            <a:r>
              <a:rPr lang="ja-JP" altLang="en-US" sz="4000" dirty="0" smtClean="0">
                <a:cs typeface="+mn-cs"/>
              </a:rPr>
              <a:t> </a:t>
            </a:r>
            <a:r>
              <a:rPr lang="en-US" altLang="ja-JP" sz="4000" dirty="0" smtClean="0">
                <a:cs typeface="+mn-cs"/>
              </a:rPr>
              <a:t>Who </a:t>
            </a:r>
            <a:r>
              <a:rPr lang="en-US" altLang="ja-JP" sz="4000" dirty="0">
                <a:cs typeface="+mn-cs"/>
              </a:rPr>
              <a:t>changed the chocolate drink into chocolate to eat</a:t>
            </a:r>
            <a:r>
              <a:rPr lang="en-US" altLang="ja-JP" sz="4000" dirty="0" smtClean="0">
                <a:cs typeface="+mn-cs"/>
              </a:rPr>
              <a:t>?</a:t>
            </a:r>
          </a:p>
          <a:p>
            <a:pPr marL="0" indent="0" algn="just" eaLnBrk="1" fontAlgn="auto" hangingPunct="1">
              <a:spcBef>
                <a:spcPts val="0"/>
              </a:spcBef>
              <a:spcAft>
                <a:spcPts val="3000"/>
              </a:spcAft>
              <a:buFont typeface="Arial" pitchFamily="34" charset="0"/>
              <a:buNone/>
              <a:defRPr/>
            </a:pPr>
            <a:r>
              <a:rPr lang="en-US" altLang="ja-JP" sz="4000" dirty="0" smtClean="0">
                <a:solidFill>
                  <a:srgbClr val="FF0000"/>
                </a:solidFill>
                <a:cs typeface="+mn-cs"/>
              </a:rPr>
              <a:t>A </a:t>
            </a:r>
            <a:r>
              <a:rPr lang="en-US" altLang="ja-JP" sz="4000" dirty="0">
                <a:solidFill>
                  <a:srgbClr val="FF0000"/>
                </a:solidFill>
                <a:cs typeface="+mn-cs"/>
              </a:rPr>
              <a:t>British company did</a:t>
            </a:r>
            <a:r>
              <a:rPr lang="en-US" altLang="ja-JP" sz="4000" dirty="0" smtClean="0">
                <a:solidFill>
                  <a:srgbClr val="FF0000"/>
                </a:solidFill>
                <a:cs typeface="+mn-cs"/>
              </a:rPr>
              <a:t>.</a:t>
            </a:r>
            <a:endParaRPr lang="en-US" altLang="ja-JP" sz="4000" dirty="0">
              <a:solidFill>
                <a:srgbClr val="FF0000"/>
              </a:solidFill>
              <a:cs typeface="+mn-cs"/>
            </a:endParaRPr>
          </a:p>
        </p:txBody>
      </p:sp>
      <p:sp>
        <p:nvSpPr>
          <p:cNvPr id="15363" name="コンテンツ プレースホルダー 2"/>
          <p:cNvSpPr txBox="1">
            <a:spLocks/>
          </p:cNvSpPr>
          <p:nvPr/>
        </p:nvSpPr>
        <p:spPr bwMode="auto">
          <a:xfrm>
            <a:off x="539750" y="188913"/>
            <a:ext cx="7777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buFont typeface="Arial" pitchFamily="34" charset="0"/>
              <a:buNone/>
            </a:pPr>
            <a:r>
              <a:rPr lang="en-US" altLang="ja-JP" sz="1200" b="1">
                <a:solidFill>
                  <a:srgbClr val="7030A0"/>
                </a:solidFill>
                <a:ea typeface="Arial Unicode MS" pitchFamily="50" charset="-128"/>
                <a:cs typeface="Arial Unicode MS" pitchFamily="50" charset="-128"/>
              </a:rPr>
              <a:t>Lesson</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5</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Part 2</a:t>
            </a:r>
            <a:r>
              <a:rPr lang="ja-JP" altLang="en-US" sz="1200" b="1">
                <a:solidFill>
                  <a:srgbClr val="7030A0"/>
                </a:solidFill>
                <a:ea typeface="Arial Unicode MS" pitchFamily="50" charset="-128"/>
                <a:cs typeface="Arial Unicode MS" pitchFamily="50" charset="-128"/>
              </a:rPr>
              <a:t> </a:t>
            </a:r>
            <a:endParaRPr lang="en-US" altLang="ja-JP" sz="1200" b="1">
              <a:solidFill>
                <a:srgbClr val="7030A0"/>
              </a:solidFill>
              <a:ea typeface="Arial Unicode MS" pitchFamily="50" charset="-128"/>
              <a:cs typeface="Arial Unicode MS" pitchFamily="50" charset="-128"/>
            </a:endParaRPr>
          </a:p>
        </p:txBody>
      </p:sp>
      <p:sp>
        <p:nvSpPr>
          <p:cNvPr id="5" name="コンテンツ プレースホルダー 2"/>
          <p:cNvSpPr txBox="1">
            <a:spLocks/>
          </p:cNvSpPr>
          <p:nvPr/>
        </p:nvSpPr>
        <p:spPr>
          <a:xfrm>
            <a:off x="539750" y="4048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Get the Picture</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コンテンツ プレースホルダー 2"/>
          <p:cNvSpPr>
            <a:spLocks noGrp="1"/>
          </p:cNvSpPr>
          <p:nvPr>
            <p:ph idx="1"/>
          </p:nvPr>
        </p:nvSpPr>
        <p:spPr>
          <a:xfrm>
            <a:off x="468313" y="476250"/>
            <a:ext cx="8229600" cy="5832475"/>
          </a:xfrm>
        </p:spPr>
        <p:txBody>
          <a:bodyPr/>
          <a:lstStyle/>
          <a:p>
            <a:pPr marL="0" indent="0" algn="just">
              <a:lnSpc>
                <a:spcPct val="150000"/>
              </a:lnSpc>
              <a:buFont typeface="Arial" pitchFamily="34" charset="0"/>
              <a:buNone/>
            </a:pPr>
            <a:r>
              <a:rPr lang="en-US" altLang="ja-JP" sz="2800" dirty="0" smtClean="0"/>
              <a:t>    </a:t>
            </a:r>
            <a:r>
              <a:rPr lang="en-US" altLang="ja-JP" dirty="0" smtClean="0"/>
              <a:t>Although chocolate has been loved for centuries, there is a dark side to the story. After the 16th century, chocolate became more and more popular in Europe, and so more cacao was needed to produce it. Spain and other European countries set up cacao plantations in Latin America and used local people for labor. </a:t>
            </a:r>
            <a:endParaRPr lang="en-US" altLang="ja-JP" dirty="0" smtClean="0">
              <a:solidFill>
                <a:srgbClr val="FF0000"/>
              </a:solidFill>
            </a:endParaRPr>
          </a:p>
        </p:txBody>
      </p:sp>
      <p:sp>
        <p:nvSpPr>
          <p:cNvPr id="16387" name="コンテンツ プレースホルダー 2"/>
          <p:cNvSpPr txBox="1">
            <a:spLocks/>
          </p:cNvSpPr>
          <p:nvPr/>
        </p:nvSpPr>
        <p:spPr bwMode="auto">
          <a:xfrm>
            <a:off x="539750" y="188913"/>
            <a:ext cx="7777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buFont typeface="Arial" pitchFamily="34" charset="0"/>
              <a:buNone/>
            </a:pPr>
            <a:r>
              <a:rPr lang="en-US" altLang="ja-JP" sz="1200" b="1">
                <a:solidFill>
                  <a:srgbClr val="7030A0"/>
                </a:solidFill>
                <a:ea typeface="Arial Unicode MS" pitchFamily="50" charset="-128"/>
                <a:cs typeface="Arial Unicode MS" pitchFamily="50" charset="-128"/>
              </a:rPr>
              <a:t>Lesson</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5</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Part 3</a:t>
            </a:r>
            <a:r>
              <a:rPr lang="ja-JP" altLang="en-US" sz="1200" b="1">
                <a:solidFill>
                  <a:srgbClr val="7030A0"/>
                </a:solidFill>
                <a:ea typeface="Arial Unicode MS" pitchFamily="50" charset="-128"/>
                <a:cs typeface="Arial Unicode MS" pitchFamily="50" charset="-128"/>
              </a:rPr>
              <a:t>  </a:t>
            </a:r>
            <a:r>
              <a:rPr lang="en-US" altLang="ja-JP" sz="1600" b="1">
                <a:solidFill>
                  <a:srgbClr val="7030A0"/>
                </a:solidFill>
                <a:latin typeface="ＭＳ ゴシック" pitchFamily="49" charset="-128"/>
                <a:ea typeface="ＭＳ ゴシック" pitchFamily="49" charset="-128"/>
              </a:rPr>
              <a:t>●-○-○</a:t>
            </a:r>
            <a:endParaRPr lang="en-US" altLang="ja-JP" sz="1600" b="1">
              <a:solidFill>
                <a:srgbClr val="7030A0"/>
              </a:solidFill>
              <a:ea typeface="Arial Unicode MS" pitchFamily="50" charset="-128"/>
              <a:cs typeface="Arial Unicode MS" pitchFamily="50" charset="-128"/>
            </a:endParaRPr>
          </a:p>
        </p:txBody>
      </p:sp>
      <p:pic>
        <p:nvPicPr>
          <p:cNvPr id="2" name="ST_CD1_65.mp3">
            <a:hlinkClick r:id="" action="ppaction://media"/>
          </p:cNvPr>
          <p:cNvPicPr>
            <a:picLocks noChangeAspect="1"/>
          </p:cNvPicPr>
          <p:nvPr>
            <a:audioFile r:link="rId1"/>
            <p:extLst>
              <p:ext uri="{DAA4B4D4-6D71-4841-9C94-3DE7FCFB9230}">
                <p14:media xmlns:p14="http://schemas.microsoft.com/office/powerpoint/2010/main" r:embed="rId2">
                  <p14:trim end="13669.5936"/>
                </p14:media>
              </p:ext>
            </p:extLst>
          </p:nvPr>
        </p:nvPicPr>
        <p:blipFill>
          <a:blip r:embed="rId4"/>
          <a:stretch>
            <a:fillRect/>
          </a:stretch>
        </p:blipFill>
        <p:spPr>
          <a:xfrm>
            <a:off x="179512" y="62068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コンテンツ プレースホルダー 2"/>
          <p:cNvSpPr>
            <a:spLocks noGrp="1"/>
          </p:cNvSpPr>
          <p:nvPr>
            <p:ph idx="1"/>
          </p:nvPr>
        </p:nvSpPr>
        <p:spPr>
          <a:xfrm>
            <a:off x="468313" y="476250"/>
            <a:ext cx="8229600" cy="5832475"/>
          </a:xfrm>
        </p:spPr>
        <p:txBody>
          <a:bodyPr/>
          <a:lstStyle/>
          <a:p>
            <a:pPr marL="0" indent="0" algn="just">
              <a:lnSpc>
                <a:spcPct val="150000"/>
              </a:lnSpc>
              <a:buFont typeface="Arial" pitchFamily="34" charset="0"/>
              <a:buNone/>
            </a:pPr>
            <a:r>
              <a:rPr lang="en-US" altLang="ja-JP" dirty="0" smtClean="0"/>
              <a:t>They also brought in hundreds of thousands of African people to their plantations for slave labor. They later set up cacao plantations in Africa as well and forced local people to work there.</a:t>
            </a:r>
            <a:r>
              <a:rPr lang="ja-JP" altLang="en-US" dirty="0" smtClean="0"/>
              <a:t>　</a:t>
            </a:r>
            <a:endParaRPr lang="en-US" altLang="ja-JP" dirty="0" smtClean="0"/>
          </a:p>
        </p:txBody>
      </p:sp>
      <p:sp>
        <p:nvSpPr>
          <p:cNvPr id="17411" name="コンテンツ プレースホルダー 2"/>
          <p:cNvSpPr txBox="1">
            <a:spLocks/>
          </p:cNvSpPr>
          <p:nvPr/>
        </p:nvSpPr>
        <p:spPr bwMode="auto">
          <a:xfrm>
            <a:off x="539750" y="188913"/>
            <a:ext cx="7777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buFont typeface="Arial" pitchFamily="34" charset="0"/>
              <a:buNone/>
            </a:pPr>
            <a:r>
              <a:rPr lang="en-US" altLang="ja-JP" sz="1200" b="1">
                <a:solidFill>
                  <a:srgbClr val="7030A0"/>
                </a:solidFill>
                <a:ea typeface="Arial Unicode MS" pitchFamily="50" charset="-128"/>
                <a:cs typeface="Arial Unicode MS" pitchFamily="50" charset="-128"/>
              </a:rPr>
              <a:t>Lesson</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5</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Part 3</a:t>
            </a:r>
            <a:r>
              <a:rPr lang="ja-JP" altLang="en-US" sz="1200" b="1">
                <a:solidFill>
                  <a:srgbClr val="7030A0"/>
                </a:solidFill>
                <a:ea typeface="Arial Unicode MS" pitchFamily="50" charset="-128"/>
                <a:cs typeface="Arial Unicode MS" pitchFamily="50" charset="-128"/>
              </a:rPr>
              <a:t>  </a:t>
            </a:r>
            <a:r>
              <a:rPr lang="en-US" altLang="ja-JP" sz="1600" b="1">
                <a:solidFill>
                  <a:srgbClr val="7030A0"/>
                </a:solidFill>
                <a:latin typeface="ＭＳ ゴシック" pitchFamily="49" charset="-128"/>
                <a:ea typeface="ＭＳ ゴシック" pitchFamily="49" charset="-128"/>
              </a:rPr>
              <a:t>○-●-○</a:t>
            </a:r>
            <a:endParaRPr lang="en-US" altLang="ja-JP" sz="1600" b="1">
              <a:solidFill>
                <a:srgbClr val="7030A0"/>
              </a:solidFill>
              <a:ea typeface="Arial Unicode MS" pitchFamily="50" charset="-128"/>
              <a:cs typeface="Arial Unicode MS" pitchFamily="50" charset="-128"/>
            </a:endParaRPr>
          </a:p>
        </p:txBody>
      </p:sp>
      <p:pic>
        <p:nvPicPr>
          <p:cNvPr id="2" name="ST_CD1_65.mp3">
            <a:hlinkClick r:id="" action="ppaction://media"/>
          </p:cNvPr>
          <p:cNvPicPr>
            <a:picLocks noChangeAspect="1"/>
          </p:cNvPicPr>
          <p:nvPr>
            <a:audioFile r:link="rId1"/>
            <p:extLst>
              <p:ext uri="{DAA4B4D4-6D71-4841-9C94-3DE7FCFB9230}">
                <p14:media xmlns:p14="http://schemas.microsoft.com/office/powerpoint/2010/main" r:embed="rId2">
                  <p14:trim st="24036.4672"/>
                </p14:media>
              </p:ext>
            </p:extLst>
          </p:nvPr>
        </p:nvPicPr>
        <p:blipFill>
          <a:blip r:embed="rId4"/>
          <a:stretch>
            <a:fillRect/>
          </a:stretch>
        </p:blipFill>
        <p:spPr>
          <a:xfrm>
            <a:off x="82568" y="673587"/>
            <a:ext cx="503802" cy="50380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0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コンテンツ プレースホルダー 2"/>
          <p:cNvSpPr>
            <a:spLocks noGrp="1"/>
          </p:cNvSpPr>
          <p:nvPr>
            <p:ph idx="1"/>
          </p:nvPr>
        </p:nvSpPr>
        <p:spPr>
          <a:xfrm>
            <a:off x="468313" y="476250"/>
            <a:ext cx="8229600" cy="5832475"/>
          </a:xfrm>
        </p:spPr>
        <p:txBody>
          <a:bodyPr/>
          <a:lstStyle/>
          <a:p>
            <a:pPr marL="0" indent="0" algn="just">
              <a:lnSpc>
                <a:spcPct val="150000"/>
              </a:lnSpc>
              <a:buFont typeface="Arial" pitchFamily="34" charset="0"/>
              <a:buNone/>
            </a:pPr>
            <a:r>
              <a:rPr lang="en-US" altLang="ja-JP" sz="2800" dirty="0" smtClean="0"/>
              <a:t>   Today, several problems still remain in some of those areas. An especially serious problem is children who can't go to school because they must work on the plantations. A Canadian journalist once reported on the huge gap between these children and the children who eat chocolate on their way to school in North America. In fact, most of the children on the plantations have never eaten or even seen chocolate.</a:t>
            </a:r>
          </a:p>
        </p:txBody>
      </p:sp>
      <p:sp>
        <p:nvSpPr>
          <p:cNvPr id="18435" name="コンテンツ プレースホルダー 2"/>
          <p:cNvSpPr txBox="1">
            <a:spLocks/>
          </p:cNvSpPr>
          <p:nvPr/>
        </p:nvSpPr>
        <p:spPr bwMode="auto">
          <a:xfrm>
            <a:off x="539750" y="188913"/>
            <a:ext cx="7777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buFont typeface="Arial" pitchFamily="34" charset="0"/>
              <a:buNone/>
            </a:pPr>
            <a:r>
              <a:rPr lang="en-US" altLang="ja-JP" sz="1200" b="1">
                <a:solidFill>
                  <a:srgbClr val="7030A0"/>
                </a:solidFill>
                <a:ea typeface="Arial Unicode MS" pitchFamily="50" charset="-128"/>
                <a:cs typeface="Arial Unicode MS" pitchFamily="50" charset="-128"/>
              </a:rPr>
              <a:t>Lesson</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5</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Part 3  </a:t>
            </a:r>
            <a:r>
              <a:rPr lang="en-US" altLang="ja-JP" sz="1600" b="1">
                <a:solidFill>
                  <a:srgbClr val="7030A0"/>
                </a:solidFill>
                <a:latin typeface="ＭＳ ゴシック" pitchFamily="49" charset="-128"/>
                <a:ea typeface="ＭＳ ゴシック" pitchFamily="49" charset="-128"/>
              </a:rPr>
              <a:t>○-○-●</a:t>
            </a:r>
            <a:endParaRPr lang="en-US" altLang="ja-JP" sz="1600" b="1">
              <a:solidFill>
                <a:srgbClr val="7030A0"/>
              </a:solidFill>
              <a:ea typeface="Arial Unicode MS" pitchFamily="50" charset="-128"/>
              <a:cs typeface="Arial Unicode MS" pitchFamily="50" charset="-128"/>
            </a:endParaRPr>
          </a:p>
        </p:txBody>
      </p:sp>
      <p:pic>
        <p:nvPicPr>
          <p:cNvPr id="2" name="ST_CD1_6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100" y="62068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9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rtlCol="0">
            <a:noAutofit/>
          </a:bodyPr>
          <a:lstStyle/>
          <a:p>
            <a:pPr marL="0" indent="0" algn="just" eaLnBrk="1" fontAlgn="auto" hangingPunct="1">
              <a:spcBef>
                <a:spcPts val="0"/>
              </a:spcBef>
              <a:spcAft>
                <a:spcPts val="3000"/>
              </a:spcAft>
              <a:buFont typeface="Arial" charset="0"/>
              <a:buNone/>
              <a:defRPr/>
            </a:pPr>
            <a:r>
              <a:rPr lang="en-US" altLang="ja-JP" sz="4000" dirty="0" smtClean="0">
                <a:cs typeface="+mn-cs"/>
              </a:rPr>
              <a:t>8.</a:t>
            </a:r>
            <a:r>
              <a:rPr lang="ja-JP" altLang="en-US" sz="4000" dirty="0" smtClean="0">
                <a:cs typeface="+mn-cs"/>
              </a:rPr>
              <a:t> </a:t>
            </a:r>
            <a:r>
              <a:rPr lang="en-US" altLang="ja-JP" sz="4000" dirty="0">
                <a:cs typeface="+mn-cs"/>
              </a:rPr>
              <a:t>Why did Spain and other European countries set up cacao plantations</a:t>
            </a:r>
            <a:r>
              <a:rPr lang="en-US" altLang="ja-JP" sz="4000" dirty="0" smtClean="0">
                <a:cs typeface="+mn-cs"/>
              </a:rPr>
              <a:t>?</a:t>
            </a:r>
          </a:p>
          <a:p>
            <a:pPr marL="0" indent="0" algn="just" eaLnBrk="1" fontAlgn="auto" hangingPunct="1">
              <a:spcBef>
                <a:spcPts val="0"/>
              </a:spcBef>
              <a:spcAft>
                <a:spcPts val="3000"/>
              </a:spcAft>
              <a:buFont typeface="Arial" pitchFamily="34" charset="0"/>
              <a:buNone/>
              <a:defRPr/>
            </a:pPr>
            <a:r>
              <a:rPr lang="en-US" altLang="ja-JP" sz="4000" dirty="0" smtClean="0">
                <a:solidFill>
                  <a:srgbClr val="FF0000"/>
                </a:solidFill>
                <a:cs typeface="+mn-cs"/>
              </a:rPr>
              <a:t>Because </a:t>
            </a:r>
            <a:r>
              <a:rPr lang="en-US" altLang="ja-JP" sz="4000" dirty="0">
                <a:solidFill>
                  <a:srgbClr val="FF0000"/>
                </a:solidFill>
                <a:cs typeface="+mn-cs"/>
              </a:rPr>
              <a:t>chocolate became more and more popular </a:t>
            </a:r>
            <a:r>
              <a:rPr lang="en-US" altLang="ja-JP" sz="4000" dirty="0" smtClean="0">
                <a:solidFill>
                  <a:srgbClr val="FF0000"/>
                </a:solidFill>
                <a:cs typeface="+mn-cs"/>
              </a:rPr>
              <a:t>in Europe, and more and </a:t>
            </a:r>
            <a:r>
              <a:rPr lang="en-US" altLang="ja-JP" sz="4000" dirty="0">
                <a:solidFill>
                  <a:srgbClr val="FF0000"/>
                </a:solidFill>
                <a:cs typeface="+mn-cs"/>
              </a:rPr>
              <a:t>more </a:t>
            </a:r>
            <a:r>
              <a:rPr lang="en-US" altLang="ja-JP" sz="4000" dirty="0" smtClean="0">
                <a:solidFill>
                  <a:srgbClr val="FF0000"/>
                </a:solidFill>
                <a:cs typeface="+mn-cs"/>
              </a:rPr>
              <a:t>cacao was needed to produce it.</a:t>
            </a:r>
            <a:endParaRPr lang="en-US" altLang="ja-JP" sz="4000" dirty="0">
              <a:solidFill>
                <a:srgbClr val="FF0000"/>
              </a:solidFill>
              <a:cs typeface="+mn-cs"/>
            </a:endParaRPr>
          </a:p>
        </p:txBody>
      </p:sp>
      <p:sp>
        <p:nvSpPr>
          <p:cNvPr id="19459" name="コンテンツ プレースホルダー 2"/>
          <p:cNvSpPr txBox="1">
            <a:spLocks/>
          </p:cNvSpPr>
          <p:nvPr/>
        </p:nvSpPr>
        <p:spPr bwMode="auto">
          <a:xfrm>
            <a:off x="539750" y="188913"/>
            <a:ext cx="7777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buFont typeface="Arial" pitchFamily="34" charset="0"/>
              <a:buNone/>
            </a:pPr>
            <a:r>
              <a:rPr lang="en-US" altLang="ja-JP" sz="1200" b="1">
                <a:solidFill>
                  <a:srgbClr val="7030A0"/>
                </a:solidFill>
                <a:ea typeface="Arial Unicode MS" pitchFamily="50" charset="-128"/>
                <a:cs typeface="Arial Unicode MS" pitchFamily="50" charset="-128"/>
              </a:rPr>
              <a:t>Lesson</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5</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Part 3</a:t>
            </a:r>
            <a:r>
              <a:rPr lang="ja-JP" altLang="en-US" sz="1200" b="1">
                <a:solidFill>
                  <a:srgbClr val="7030A0"/>
                </a:solidFill>
                <a:ea typeface="Arial Unicode MS" pitchFamily="50" charset="-128"/>
                <a:cs typeface="Arial Unicode MS" pitchFamily="50" charset="-128"/>
              </a:rPr>
              <a:t> </a:t>
            </a:r>
            <a:endParaRPr lang="en-US" altLang="ja-JP" sz="1200" b="1">
              <a:solidFill>
                <a:srgbClr val="7030A0"/>
              </a:solidFill>
              <a:ea typeface="Arial Unicode MS" pitchFamily="50" charset="-128"/>
              <a:cs typeface="Arial Unicode MS" pitchFamily="50" charset="-128"/>
            </a:endParaRPr>
          </a:p>
        </p:txBody>
      </p:sp>
      <p:sp>
        <p:nvSpPr>
          <p:cNvPr id="5" name="コンテンツ プレースホルダー 2"/>
          <p:cNvSpPr txBox="1">
            <a:spLocks/>
          </p:cNvSpPr>
          <p:nvPr/>
        </p:nvSpPr>
        <p:spPr>
          <a:xfrm>
            <a:off x="539750" y="4048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Get the Picture</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rtlCol="0">
            <a:noAutofit/>
          </a:bodyPr>
          <a:lstStyle/>
          <a:p>
            <a:pPr marL="0" indent="0" algn="just" eaLnBrk="1" fontAlgn="auto" hangingPunct="1">
              <a:spcBef>
                <a:spcPts val="0"/>
              </a:spcBef>
              <a:spcAft>
                <a:spcPts val="3000"/>
              </a:spcAft>
              <a:buFont typeface="Arial" charset="0"/>
              <a:buNone/>
              <a:defRPr/>
            </a:pPr>
            <a:r>
              <a:rPr lang="en-US" altLang="ja-JP" sz="4000" dirty="0">
                <a:cs typeface="+mn-cs"/>
              </a:rPr>
              <a:t>9</a:t>
            </a:r>
            <a:r>
              <a:rPr lang="en-US" altLang="ja-JP" sz="4000" dirty="0" smtClean="0">
                <a:cs typeface="+mn-cs"/>
              </a:rPr>
              <a:t>.</a:t>
            </a:r>
            <a:r>
              <a:rPr lang="ja-JP" altLang="en-US" sz="4000" dirty="0" smtClean="0">
                <a:cs typeface="+mn-cs"/>
              </a:rPr>
              <a:t> </a:t>
            </a:r>
            <a:r>
              <a:rPr lang="en-US" altLang="ja-JP" sz="4000" dirty="0" smtClean="0">
                <a:cs typeface="+mn-cs"/>
              </a:rPr>
              <a:t>Who </a:t>
            </a:r>
            <a:r>
              <a:rPr lang="en-US" altLang="ja-JP" sz="4000" dirty="0">
                <a:cs typeface="+mn-cs"/>
              </a:rPr>
              <a:t>was forced to work at the plantations in Latin America</a:t>
            </a:r>
            <a:r>
              <a:rPr lang="en-US" altLang="ja-JP" sz="4000" dirty="0" smtClean="0">
                <a:cs typeface="+mn-cs"/>
              </a:rPr>
              <a:t>?</a:t>
            </a:r>
          </a:p>
          <a:p>
            <a:pPr marL="0" indent="0" algn="just" eaLnBrk="1" fontAlgn="auto" hangingPunct="1">
              <a:spcBef>
                <a:spcPts val="0"/>
              </a:spcBef>
              <a:spcAft>
                <a:spcPts val="3000"/>
              </a:spcAft>
              <a:buFont typeface="Arial" pitchFamily="34" charset="0"/>
              <a:buNone/>
              <a:defRPr/>
            </a:pPr>
            <a:r>
              <a:rPr lang="en-US" altLang="ja-JP" sz="4000" dirty="0" smtClean="0">
                <a:solidFill>
                  <a:srgbClr val="FF0000"/>
                </a:solidFill>
                <a:cs typeface="+mn-cs"/>
              </a:rPr>
              <a:t>Local </a:t>
            </a:r>
            <a:r>
              <a:rPr lang="en-US" altLang="ja-JP" sz="4000" dirty="0">
                <a:solidFill>
                  <a:srgbClr val="FF0000"/>
                </a:solidFill>
                <a:cs typeface="+mn-cs"/>
              </a:rPr>
              <a:t>people and </a:t>
            </a:r>
            <a:r>
              <a:rPr lang="en-US" altLang="ja-JP" sz="4000" dirty="0" smtClean="0">
                <a:solidFill>
                  <a:srgbClr val="FF0000"/>
                </a:solidFill>
                <a:cs typeface="+mn-cs"/>
              </a:rPr>
              <a:t>hundreds of thousands of African </a:t>
            </a:r>
            <a:r>
              <a:rPr lang="en-US" altLang="ja-JP" sz="4000" dirty="0">
                <a:solidFill>
                  <a:srgbClr val="FF0000"/>
                </a:solidFill>
                <a:cs typeface="+mn-cs"/>
              </a:rPr>
              <a:t>people were</a:t>
            </a:r>
            <a:r>
              <a:rPr lang="en-US" altLang="ja-JP" sz="4000" dirty="0" smtClean="0">
                <a:solidFill>
                  <a:srgbClr val="FF0000"/>
                </a:solidFill>
                <a:cs typeface="+mn-cs"/>
              </a:rPr>
              <a:t>.</a:t>
            </a:r>
            <a:endParaRPr lang="en-US" altLang="ja-JP" sz="4000" dirty="0">
              <a:solidFill>
                <a:srgbClr val="FF0000"/>
              </a:solidFill>
              <a:cs typeface="+mn-cs"/>
            </a:endParaRPr>
          </a:p>
        </p:txBody>
      </p:sp>
      <p:sp>
        <p:nvSpPr>
          <p:cNvPr id="20483" name="コンテンツ プレースホルダー 2"/>
          <p:cNvSpPr txBox="1">
            <a:spLocks/>
          </p:cNvSpPr>
          <p:nvPr/>
        </p:nvSpPr>
        <p:spPr bwMode="auto">
          <a:xfrm>
            <a:off x="539750" y="188913"/>
            <a:ext cx="7777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buFont typeface="Arial" pitchFamily="34" charset="0"/>
              <a:buNone/>
            </a:pPr>
            <a:r>
              <a:rPr lang="en-US" altLang="ja-JP" sz="1200" b="1">
                <a:solidFill>
                  <a:srgbClr val="7030A0"/>
                </a:solidFill>
                <a:ea typeface="Arial Unicode MS" pitchFamily="50" charset="-128"/>
                <a:cs typeface="Arial Unicode MS" pitchFamily="50" charset="-128"/>
              </a:rPr>
              <a:t>Lesson</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5</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Part 3</a:t>
            </a:r>
            <a:r>
              <a:rPr lang="ja-JP" altLang="en-US" sz="1200" b="1">
                <a:solidFill>
                  <a:srgbClr val="7030A0"/>
                </a:solidFill>
                <a:ea typeface="Arial Unicode MS" pitchFamily="50" charset="-128"/>
                <a:cs typeface="Arial Unicode MS" pitchFamily="50" charset="-128"/>
              </a:rPr>
              <a:t> </a:t>
            </a:r>
            <a:endParaRPr lang="en-US" altLang="ja-JP" sz="1200" b="1">
              <a:solidFill>
                <a:srgbClr val="7030A0"/>
              </a:solidFill>
              <a:ea typeface="Arial Unicode MS" pitchFamily="50" charset="-128"/>
              <a:cs typeface="Arial Unicode MS" pitchFamily="50" charset="-128"/>
            </a:endParaRPr>
          </a:p>
        </p:txBody>
      </p:sp>
      <p:sp>
        <p:nvSpPr>
          <p:cNvPr id="5" name="コンテンツ プレースホルダー 2"/>
          <p:cNvSpPr txBox="1">
            <a:spLocks/>
          </p:cNvSpPr>
          <p:nvPr/>
        </p:nvSpPr>
        <p:spPr>
          <a:xfrm>
            <a:off x="539750" y="4048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Get the Picture</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コンテンツ プレースホルダー 2"/>
          <p:cNvSpPr>
            <a:spLocks noGrp="1"/>
          </p:cNvSpPr>
          <p:nvPr>
            <p:ph idx="1"/>
          </p:nvPr>
        </p:nvSpPr>
        <p:spPr>
          <a:xfrm>
            <a:off x="468313" y="476250"/>
            <a:ext cx="8229600" cy="5832475"/>
          </a:xfrm>
        </p:spPr>
        <p:txBody>
          <a:bodyPr/>
          <a:lstStyle/>
          <a:p>
            <a:pPr marL="0" indent="0" algn="just" eaLnBrk="1" hangingPunct="1">
              <a:lnSpc>
                <a:spcPct val="150000"/>
              </a:lnSpc>
              <a:buFont typeface="Arial" pitchFamily="34" charset="0"/>
              <a:buNone/>
            </a:pPr>
            <a:r>
              <a:rPr lang="en-US" altLang="ja-JP" sz="3000" dirty="0" smtClean="0"/>
              <a:t>   "Nine of every ten people say they love chocolate. The tenth lies," amusingly says a famous French gourmet. Many people agree that chocolate is the king of all sweets. When you are tired, or when you need a break, what you want is, yes, chocolate! The rich flavor, fine texture, and sweet smell … all these make a perfect harmony to help you relax.</a:t>
            </a:r>
          </a:p>
          <a:p>
            <a:pPr marL="0" indent="0" algn="just" eaLnBrk="1" hangingPunct="1">
              <a:lnSpc>
                <a:spcPct val="150000"/>
              </a:lnSpc>
              <a:buFont typeface="Arial" pitchFamily="34" charset="0"/>
              <a:buNone/>
            </a:pPr>
            <a:endParaRPr lang="en-US" altLang="ja-JP" dirty="0" smtClean="0"/>
          </a:p>
        </p:txBody>
      </p:sp>
      <p:sp>
        <p:nvSpPr>
          <p:cNvPr id="5" name="コンテンツ プレースホルダー 2"/>
          <p:cNvSpPr txBox="1">
            <a:spLocks/>
          </p:cNvSpPr>
          <p:nvPr/>
        </p:nvSpPr>
        <p:spPr>
          <a:xfrm>
            <a:off x="539750" y="1889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buFont typeface="Arial" pitchFamily="34" charset="0"/>
              <a:buNone/>
              <a:defRPr/>
            </a:pPr>
            <a:r>
              <a:rPr lang="en-US" altLang="ja-JP" sz="1200" b="1" dirty="0">
                <a:solidFill>
                  <a:srgbClr val="7030A0"/>
                </a:solidFill>
                <a:cs typeface="Arial Unicode MS" charset="0"/>
              </a:rPr>
              <a:t>Lesson</a:t>
            </a:r>
            <a:r>
              <a:rPr lang="ja-JP" altLang="en-US" sz="1200" b="1" dirty="0">
                <a:solidFill>
                  <a:srgbClr val="7030A0"/>
                </a:solidFill>
                <a:cs typeface="Arial Unicode MS" charset="0"/>
              </a:rPr>
              <a:t> </a:t>
            </a:r>
            <a:r>
              <a:rPr lang="ja-JP" altLang="ja-JP" sz="1200" b="1" dirty="0">
                <a:solidFill>
                  <a:srgbClr val="7030A0"/>
                </a:solidFill>
                <a:cs typeface="Arial Unicode MS" charset="0"/>
              </a:rPr>
              <a:t>5</a:t>
            </a:r>
            <a:r>
              <a:rPr lang="en-US" altLang="ja-JP" sz="1200" b="1" dirty="0" smtClean="0">
                <a:solidFill>
                  <a:srgbClr val="7030A0"/>
                </a:solidFill>
                <a:cs typeface="Arial Unicode MS" charset="0"/>
              </a:rPr>
              <a:t> </a:t>
            </a:r>
            <a:r>
              <a:rPr lang="ja-JP" altLang="en-US" sz="1200" b="1" dirty="0" smtClean="0">
                <a:solidFill>
                  <a:srgbClr val="7030A0"/>
                </a:solidFill>
                <a:cs typeface="Arial Unicode MS" charset="0"/>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Part 1  </a:t>
            </a:r>
            <a:r>
              <a:rPr lang="en-US" altLang="ja-JP" sz="1600" b="1" dirty="0" smtClean="0">
                <a:solidFill>
                  <a:srgbClr val="7030A0"/>
                </a:solidFill>
                <a:latin typeface="ＭＳ ゴシック"/>
                <a:ea typeface="ＭＳ ゴシック"/>
                <a:cs typeface="ＭＳ ゴシック"/>
              </a:rPr>
              <a:t>●-○-○</a:t>
            </a:r>
            <a:endParaRPr lang="en-US" altLang="ja-JP" sz="1600" b="1" dirty="0">
              <a:solidFill>
                <a:srgbClr val="7030A0"/>
              </a:solidFill>
              <a:latin typeface="ＭＳ ゴシック"/>
              <a:ea typeface="ＭＳ ゴシック"/>
              <a:cs typeface="ＭＳ ゴシック"/>
            </a:endParaRPr>
          </a:p>
        </p:txBody>
      </p:sp>
      <p:pic>
        <p:nvPicPr>
          <p:cNvPr id="2" name="ST_CD1_59.mp3">
            <a:hlinkClick r:id="" action="ppaction://media"/>
          </p:cNvPr>
          <p:cNvPicPr>
            <a:picLocks noChangeAspect="1"/>
          </p:cNvPicPr>
          <p:nvPr>
            <a:audioFile r:link="rId1"/>
            <p:extLst>
              <p:ext uri="{DAA4B4D4-6D71-4841-9C94-3DE7FCFB9230}">
                <p14:media xmlns:p14="http://schemas.microsoft.com/office/powerpoint/2010/main" r:embed="rId2">
                  <p14:trim st="5367.8424"/>
                </p14:media>
              </p:ext>
            </p:extLst>
          </p:nvPr>
        </p:nvPicPr>
        <p:blipFill>
          <a:blip r:embed="rId5"/>
          <a:stretch>
            <a:fillRect/>
          </a:stretch>
        </p:blipFill>
        <p:spPr>
          <a:xfrm>
            <a:off x="179512" y="62068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0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rtlCol="0">
            <a:noAutofit/>
          </a:bodyPr>
          <a:lstStyle/>
          <a:p>
            <a:pPr marL="0" indent="0" algn="just" eaLnBrk="1" fontAlgn="auto" hangingPunct="1">
              <a:spcBef>
                <a:spcPts val="0"/>
              </a:spcBef>
              <a:spcAft>
                <a:spcPts val="3000"/>
              </a:spcAft>
              <a:buFont typeface="Arial" charset="0"/>
              <a:buNone/>
              <a:defRPr/>
            </a:pPr>
            <a:r>
              <a:rPr lang="en-US" altLang="ja-JP" sz="4000" dirty="0" smtClean="0">
                <a:cs typeface="+mn-cs"/>
              </a:rPr>
              <a:t>10.</a:t>
            </a:r>
            <a:r>
              <a:rPr lang="ja-JP" altLang="en-US" sz="4000" dirty="0" smtClean="0">
                <a:cs typeface="+mn-cs"/>
              </a:rPr>
              <a:t> </a:t>
            </a:r>
            <a:r>
              <a:rPr lang="en-US" altLang="ja-JP" sz="4000" dirty="0" smtClean="0">
                <a:cs typeface="+mn-cs"/>
              </a:rPr>
              <a:t>What </a:t>
            </a:r>
            <a:r>
              <a:rPr lang="en-US" altLang="ja-JP" sz="4000" dirty="0">
                <a:cs typeface="+mn-cs"/>
              </a:rPr>
              <a:t>is a serious problem on cacao plantations today</a:t>
            </a:r>
            <a:r>
              <a:rPr lang="en-US" altLang="ja-JP" sz="4000" dirty="0" smtClean="0">
                <a:cs typeface="+mn-cs"/>
              </a:rPr>
              <a:t>?</a:t>
            </a:r>
          </a:p>
          <a:p>
            <a:pPr marL="0" indent="0" algn="just" eaLnBrk="1" fontAlgn="auto" hangingPunct="1">
              <a:spcBef>
                <a:spcPts val="0"/>
              </a:spcBef>
              <a:spcAft>
                <a:spcPts val="3000"/>
              </a:spcAft>
              <a:buFont typeface="Arial" pitchFamily="34" charset="0"/>
              <a:buNone/>
              <a:defRPr/>
            </a:pPr>
            <a:r>
              <a:rPr lang="en-US" altLang="ja-JP" sz="4000" dirty="0" smtClean="0">
                <a:solidFill>
                  <a:srgbClr val="FF0000"/>
                </a:solidFill>
                <a:cs typeface="+mn-cs"/>
              </a:rPr>
              <a:t>Some </a:t>
            </a:r>
            <a:r>
              <a:rPr lang="en-US" altLang="ja-JP" sz="4000" dirty="0">
                <a:solidFill>
                  <a:srgbClr val="FF0000"/>
                </a:solidFill>
                <a:cs typeface="+mn-cs"/>
              </a:rPr>
              <a:t>children </a:t>
            </a:r>
            <a:r>
              <a:rPr lang="en-US" altLang="ja-JP" sz="4000" dirty="0" smtClean="0">
                <a:solidFill>
                  <a:srgbClr val="FF0000"/>
                </a:solidFill>
                <a:cs typeface="+mn-cs"/>
              </a:rPr>
              <a:t>can't </a:t>
            </a:r>
            <a:r>
              <a:rPr lang="en-US" altLang="ja-JP" sz="4000" dirty="0">
                <a:solidFill>
                  <a:srgbClr val="FF0000"/>
                </a:solidFill>
                <a:cs typeface="+mn-cs"/>
              </a:rPr>
              <a:t>go to school because they must work on the plantations</a:t>
            </a:r>
            <a:r>
              <a:rPr lang="en-US" altLang="ja-JP" sz="4000" dirty="0" smtClean="0">
                <a:solidFill>
                  <a:srgbClr val="FF0000"/>
                </a:solidFill>
                <a:cs typeface="+mn-cs"/>
              </a:rPr>
              <a:t>.</a:t>
            </a:r>
            <a:endParaRPr lang="en-US" altLang="ja-JP" sz="4000" dirty="0">
              <a:solidFill>
                <a:srgbClr val="FF0000"/>
              </a:solidFill>
              <a:cs typeface="+mn-cs"/>
            </a:endParaRPr>
          </a:p>
        </p:txBody>
      </p:sp>
      <p:sp>
        <p:nvSpPr>
          <p:cNvPr id="21507" name="コンテンツ プレースホルダー 2"/>
          <p:cNvSpPr txBox="1">
            <a:spLocks/>
          </p:cNvSpPr>
          <p:nvPr/>
        </p:nvSpPr>
        <p:spPr bwMode="auto">
          <a:xfrm>
            <a:off x="539750" y="188913"/>
            <a:ext cx="7777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buFont typeface="Arial" pitchFamily="34" charset="0"/>
              <a:buNone/>
            </a:pPr>
            <a:r>
              <a:rPr lang="en-US" altLang="ja-JP" sz="1200" b="1">
                <a:solidFill>
                  <a:srgbClr val="7030A0"/>
                </a:solidFill>
                <a:ea typeface="Arial Unicode MS" pitchFamily="50" charset="-128"/>
                <a:cs typeface="Arial Unicode MS" pitchFamily="50" charset="-128"/>
              </a:rPr>
              <a:t>Lesson</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5</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Part 3</a:t>
            </a:r>
            <a:r>
              <a:rPr lang="ja-JP" altLang="en-US" sz="1200" b="1">
                <a:solidFill>
                  <a:srgbClr val="7030A0"/>
                </a:solidFill>
                <a:ea typeface="Arial Unicode MS" pitchFamily="50" charset="-128"/>
                <a:cs typeface="Arial Unicode MS" pitchFamily="50" charset="-128"/>
              </a:rPr>
              <a:t> </a:t>
            </a:r>
            <a:endParaRPr lang="en-US" altLang="ja-JP" sz="1200" b="1">
              <a:solidFill>
                <a:srgbClr val="7030A0"/>
              </a:solidFill>
              <a:ea typeface="Arial Unicode MS" pitchFamily="50" charset="-128"/>
              <a:cs typeface="Arial Unicode MS" pitchFamily="50" charset="-128"/>
            </a:endParaRPr>
          </a:p>
        </p:txBody>
      </p:sp>
      <p:sp>
        <p:nvSpPr>
          <p:cNvPr id="5" name="コンテンツ プレースホルダー 2"/>
          <p:cNvSpPr txBox="1">
            <a:spLocks/>
          </p:cNvSpPr>
          <p:nvPr/>
        </p:nvSpPr>
        <p:spPr>
          <a:xfrm>
            <a:off x="539750" y="4048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Get the Picture</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コンテンツ プレースホルダー 2"/>
          <p:cNvSpPr>
            <a:spLocks noGrp="1"/>
          </p:cNvSpPr>
          <p:nvPr>
            <p:ph idx="1"/>
          </p:nvPr>
        </p:nvSpPr>
        <p:spPr>
          <a:xfrm>
            <a:off x="468313" y="476250"/>
            <a:ext cx="8229600" cy="5832475"/>
          </a:xfrm>
        </p:spPr>
        <p:txBody>
          <a:bodyPr/>
          <a:lstStyle/>
          <a:p>
            <a:pPr marL="0" indent="0" algn="just">
              <a:lnSpc>
                <a:spcPct val="150000"/>
              </a:lnSpc>
              <a:buFont typeface="Arial" pitchFamily="34" charset="0"/>
              <a:buNone/>
            </a:pPr>
            <a:r>
              <a:rPr lang="en-US" altLang="ja-JP" smtClean="0"/>
              <a:t>   Chocolate has a history that goes back 3,000 years, and its wonderful flavor has been loved by millions through the ages. The story of chocolate continues to this day. In addition to being a key ingredient in chocolate, cacao is also used in various other everyday products.</a:t>
            </a:r>
            <a:endParaRPr lang="en-US" altLang="ja-JP" sz="2800" smtClean="0"/>
          </a:p>
        </p:txBody>
      </p:sp>
      <p:sp>
        <p:nvSpPr>
          <p:cNvPr id="4" name="コンテンツ プレースホルダー 2"/>
          <p:cNvSpPr txBox="1">
            <a:spLocks/>
          </p:cNvSpPr>
          <p:nvPr/>
        </p:nvSpPr>
        <p:spPr>
          <a:xfrm>
            <a:off x="539750" y="1889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buFont typeface="Arial" pitchFamily="34" charset="0"/>
              <a:buNone/>
              <a:defRPr/>
            </a:pP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Lesson</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5</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Part 4</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600" b="1" dirty="0" smtClean="0">
                <a:solidFill>
                  <a:srgbClr val="7030A0"/>
                </a:solidFill>
                <a:latin typeface="ＭＳ ゴシック"/>
                <a:ea typeface="ＭＳ ゴシック"/>
                <a:cs typeface="ＭＳ ゴシック"/>
              </a:rPr>
              <a:t>●</a:t>
            </a:r>
            <a:r>
              <a:rPr lang="en-US" altLang="ja-JP" sz="1600" b="1" dirty="0">
                <a:solidFill>
                  <a:srgbClr val="7030A0"/>
                </a:solidFill>
                <a:latin typeface="ＭＳ ゴシック"/>
                <a:ea typeface="ＭＳ ゴシック"/>
                <a:cs typeface="ＭＳ ゴシック"/>
              </a:rPr>
              <a:t>-</a:t>
            </a:r>
            <a:r>
              <a:rPr lang="en-US" altLang="ja-JP" sz="1600" b="1" dirty="0" smtClean="0">
                <a:solidFill>
                  <a:srgbClr val="7030A0"/>
                </a:solidFill>
                <a:latin typeface="ＭＳ ゴシック"/>
                <a:ea typeface="ＭＳ ゴシック"/>
                <a:cs typeface="ＭＳ ゴシック"/>
              </a:rPr>
              <a:t>○</a:t>
            </a:r>
            <a:r>
              <a:rPr lang="en-US" altLang="ja-JP" sz="1600" b="1" dirty="0">
                <a:solidFill>
                  <a:srgbClr val="7030A0"/>
                </a:solidFill>
                <a:latin typeface="ＭＳ ゴシック" charset="0"/>
                <a:ea typeface="ＭＳ ゴシック" charset="0"/>
                <a:cs typeface="ＭＳ ゴシック" charset="0"/>
              </a:rPr>
              <a:t>-○</a:t>
            </a:r>
            <a:r>
              <a:rPr lang="en-US" altLang="ja-JP" sz="1600" b="1" dirty="0" smtClean="0">
                <a:solidFill>
                  <a:srgbClr val="7030A0"/>
                </a:solidFill>
                <a:latin typeface="ＭＳ ゴシック"/>
                <a:ea typeface="ＭＳ ゴシック"/>
                <a:cs typeface="ＭＳ ゴシック"/>
              </a:rPr>
              <a:t>-</a:t>
            </a:r>
            <a:r>
              <a:rPr lang="en-US" altLang="ja-JP" sz="1600" b="1" dirty="0">
                <a:solidFill>
                  <a:srgbClr val="7030A0"/>
                </a:solidFill>
                <a:latin typeface="ＭＳ ゴシック"/>
                <a:ea typeface="ＭＳ ゴシック"/>
                <a:cs typeface="ＭＳ ゴシック"/>
              </a:rPr>
              <a:t>○</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  </a:t>
            </a:r>
            <a:endParaRPr lang="en-US" altLang="ja-JP" sz="1200" b="1" dirty="0">
              <a:solidFill>
                <a:srgbClr val="7030A0"/>
              </a:solidFill>
              <a:latin typeface="+mj-lt"/>
              <a:ea typeface="Arial Unicode MS" panose="020B0604020202020204" pitchFamily="50" charset="-128"/>
              <a:cs typeface="Arial Unicode MS" panose="020B0604020202020204" pitchFamily="50" charset="-128"/>
            </a:endParaRPr>
          </a:p>
        </p:txBody>
      </p:sp>
      <p:pic>
        <p:nvPicPr>
          <p:cNvPr id="2" name="ST_CD1_6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504" y="62068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9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コンテンツ プレースホルダー 2"/>
          <p:cNvSpPr>
            <a:spLocks noGrp="1"/>
          </p:cNvSpPr>
          <p:nvPr>
            <p:ph idx="1"/>
          </p:nvPr>
        </p:nvSpPr>
        <p:spPr>
          <a:xfrm>
            <a:off x="468313" y="476250"/>
            <a:ext cx="8229600" cy="5832475"/>
          </a:xfrm>
        </p:spPr>
        <p:txBody>
          <a:bodyPr/>
          <a:lstStyle/>
          <a:p>
            <a:pPr marL="0" indent="0" algn="just">
              <a:lnSpc>
                <a:spcPct val="150000"/>
              </a:lnSpc>
              <a:buFont typeface="Arial" pitchFamily="34" charset="0"/>
              <a:buNone/>
            </a:pPr>
            <a:r>
              <a:rPr lang="en-US" altLang="ja-JP" dirty="0" smtClean="0"/>
              <a:t>   Have you ever used some skin care products such as lip balm or body cream? Some of these cosmetics contain cocoa butter. Cocoa butter is extracted from cacao and is good for softening skin.</a:t>
            </a:r>
          </a:p>
        </p:txBody>
      </p:sp>
      <p:sp>
        <p:nvSpPr>
          <p:cNvPr id="23555" name="コンテンツ プレースホルダー 2"/>
          <p:cNvSpPr txBox="1">
            <a:spLocks/>
          </p:cNvSpPr>
          <p:nvPr/>
        </p:nvSpPr>
        <p:spPr bwMode="auto">
          <a:xfrm>
            <a:off x="539750" y="188913"/>
            <a:ext cx="7777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buFont typeface="Arial" pitchFamily="34" charset="0"/>
              <a:buNone/>
            </a:pPr>
            <a:r>
              <a:rPr lang="en-US" altLang="ja-JP" sz="1200" b="1">
                <a:solidFill>
                  <a:srgbClr val="7030A0"/>
                </a:solidFill>
                <a:ea typeface="Arial Unicode MS" pitchFamily="50" charset="-128"/>
                <a:cs typeface="Arial Unicode MS" pitchFamily="50" charset="-128"/>
              </a:rPr>
              <a:t>Lesson</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5</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Part 4  </a:t>
            </a:r>
            <a:r>
              <a:rPr lang="en-US" altLang="ja-JP" sz="1600" b="1">
                <a:solidFill>
                  <a:srgbClr val="7030A0"/>
                </a:solidFill>
                <a:latin typeface="ＭＳ ゴシック" pitchFamily="49" charset="-128"/>
                <a:ea typeface="ＭＳ ゴシック" pitchFamily="49" charset="-128"/>
              </a:rPr>
              <a:t>○-●-○-○</a:t>
            </a:r>
            <a:endParaRPr lang="en-US" altLang="ja-JP" sz="1600" b="1">
              <a:solidFill>
                <a:srgbClr val="7030A0"/>
              </a:solidFill>
              <a:ea typeface="Arial Unicode MS" pitchFamily="50" charset="-128"/>
              <a:cs typeface="Arial Unicode MS" pitchFamily="50" charset="-128"/>
            </a:endParaRPr>
          </a:p>
        </p:txBody>
      </p:sp>
      <p:pic>
        <p:nvPicPr>
          <p:cNvPr id="2" name="ST_CD1_6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504" y="62068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8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コンテンツ プレースホルダー 2"/>
          <p:cNvSpPr>
            <a:spLocks noGrp="1"/>
          </p:cNvSpPr>
          <p:nvPr>
            <p:ph idx="1"/>
          </p:nvPr>
        </p:nvSpPr>
        <p:spPr>
          <a:xfrm>
            <a:off x="468313" y="476250"/>
            <a:ext cx="8229600" cy="5832475"/>
          </a:xfrm>
        </p:spPr>
        <p:txBody>
          <a:bodyPr/>
          <a:lstStyle/>
          <a:p>
            <a:pPr marL="0" indent="0" algn="just">
              <a:lnSpc>
                <a:spcPct val="150000"/>
              </a:lnSpc>
              <a:buFont typeface="Arial" pitchFamily="34" charset="0"/>
              <a:buNone/>
            </a:pPr>
            <a:r>
              <a:rPr lang="en-US" altLang="ja-JP" smtClean="0"/>
              <a:t>   We can even find toothpaste made from cacao. Chocolate-based toothpaste may sound strange, but a substance called theobromine in cacao can make teeth stronger. "Ironically, there is something in chocolate that can build healthier teeth," said the president of a toothpaste company.</a:t>
            </a:r>
          </a:p>
        </p:txBody>
      </p:sp>
      <p:sp>
        <p:nvSpPr>
          <p:cNvPr id="24579" name="コンテンツ プレースホルダー 2"/>
          <p:cNvSpPr txBox="1">
            <a:spLocks/>
          </p:cNvSpPr>
          <p:nvPr/>
        </p:nvSpPr>
        <p:spPr bwMode="auto">
          <a:xfrm>
            <a:off x="539750" y="188913"/>
            <a:ext cx="7777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buFont typeface="Arial" pitchFamily="34" charset="0"/>
              <a:buNone/>
            </a:pPr>
            <a:r>
              <a:rPr lang="en-US" altLang="ja-JP" sz="1200" b="1">
                <a:solidFill>
                  <a:srgbClr val="7030A0"/>
                </a:solidFill>
                <a:ea typeface="Arial Unicode MS" pitchFamily="50" charset="-128"/>
                <a:cs typeface="Arial Unicode MS" pitchFamily="50" charset="-128"/>
              </a:rPr>
              <a:t>Lesson</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5</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Part 4</a:t>
            </a:r>
            <a:r>
              <a:rPr lang="ja-JP" altLang="en-US" sz="1200" b="1">
                <a:solidFill>
                  <a:srgbClr val="7030A0"/>
                </a:solidFill>
                <a:ea typeface="Arial Unicode MS" pitchFamily="50" charset="-128"/>
                <a:cs typeface="Arial Unicode MS" pitchFamily="50" charset="-128"/>
              </a:rPr>
              <a:t>  </a:t>
            </a:r>
            <a:r>
              <a:rPr lang="en-US" altLang="ja-JP" sz="1600" b="1">
                <a:solidFill>
                  <a:srgbClr val="7030A0"/>
                </a:solidFill>
                <a:latin typeface="ＭＳ ゴシック" pitchFamily="49" charset="-128"/>
                <a:ea typeface="ＭＳ ゴシック" pitchFamily="49" charset="-128"/>
              </a:rPr>
              <a:t>○-○-●-○</a:t>
            </a:r>
            <a:endParaRPr lang="en-US" altLang="ja-JP" sz="1600" b="1">
              <a:solidFill>
                <a:srgbClr val="7030A0"/>
              </a:solidFill>
              <a:ea typeface="Arial Unicode MS" pitchFamily="50" charset="-128"/>
              <a:cs typeface="Arial Unicode MS" pitchFamily="50" charset="-128"/>
            </a:endParaRPr>
          </a:p>
        </p:txBody>
      </p:sp>
      <p:pic>
        <p:nvPicPr>
          <p:cNvPr id="2" name="ST_CD1_6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504" y="692696"/>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4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コンテンツ プレースホルダー 2"/>
          <p:cNvSpPr>
            <a:spLocks noGrp="1"/>
          </p:cNvSpPr>
          <p:nvPr>
            <p:ph idx="1"/>
          </p:nvPr>
        </p:nvSpPr>
        <p:spPr>
          <a:xfrm>
            <a:off x="468313" y="476250"/>
            <a:ext cx="8229600" cy="5832475"/>
          </a:xfrm>
        </p:spPr>
        <p:txBody>
          <a:bodyPr/>
          <a:lstStyle/>
          <a:p>
            <a:pPr marL="0" indent="0" algn="just">
              <a:lnSpc>
                <a:spcPct val="150000"/>
              </a:lnSpc>
              <a:buFont typeface="Arial" pitchFamily="34" charset="0"/>
              <a:buNone/>
            </a:pPr>
            <a:r>
              <a:rPr lang="en-US" altLang="ja-JP" dirty="0" smtClean="0"/>
              <a:t>   Research on what chocolate and cacao can do for human health has just begun. We can look forward to new developments in the future. Chocolate is not only the "king of all sweets." It also has great potential to improve our lives.</a:t>
            </a:r>
          </a:p>
          <a:p>
            <a:pPr marL="0" indent="0" algn="just">
              <a:lnSpc>
                <a:spcPct val="150000"/>
              </a:lnSpc>
              <a:buFont typeface="Arial" pitchFamily="34" charset="0"/>
              <a:buNone/>
            </a:pPr>
            <a:endParaRPr lang="en-US" altLang="ja-JP" sz="2800" dirty="0" smtClean="0">
              <a:solidFill>
                <a:srgbClr val="FF0000"/>
              </a:solidFill>
            </a:endParaRPr>
          </a:p>
        </p:txBody>
      </p:sp>
      <p:sp>
        <p:nvSpPr>
          <p:cNvPr id="25603" name="コンテンツ プレースホルダー 2"/>
          <p:cNvSpPr txBox="1">
            <a:spLocks/>
          </p:cNvSpPr>
          <p:nvPr/>
        </p:nvSpPr>
        <p:spPr bwMode="auto">
          <a:xfrm>
            <a:off x="539750" y="188913"/>
            <a:ext cx="7777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buFont typeface="Arial" pitchFamily="34" charset="0"/>
              <a:buNone/>
            </a:pPr>
            <a:r>
              <a:rPr lang="en-US" altLang="ja-JP" sz="1200" b="1">
                <a:solidFill>
                  <a:srgbClr val="7030A0"/>
                </a:solidFill>
                <a:ea typeface="Arial Unicode MS" pitchFamily="50" charset="-128"/>
                <a:cs typeface="Arial Unicode MS" pitchFamily="50" charset="-128"/>
              </a:rPr>
              <a:t>Lesson</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5</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Part 4</a:t>
            </a:r>
            <a:r>
              <a:rPr lang="ja-JP" altLang="en-US" sz="1200" b="1">
                <a:solidFill>
                  <a:srgbClr val="7030A0"/>
                </a:solidFill>
                <a:ea typeface="Arial Unicode MS" pitchFamily="50" charset="-128"/>
                <a:cs typeface="Arial Unicode MS" pitchFamily="50" charset="-128"/>
              </a:rPr>
              <a:t>  </a:t>
            </a:r>
            <a:r>
              <a:rPr lang="en-US" altLang="ja-JP" sz="1600" b="1">
                <a:solidFill>
                  <a:srgbClr val="7030A0"/>
                </a:solidFill>
                <a:latin typeface="ＭＳ ゴシック" pitchFamily="49" charset="-128"/>
                <a:ea typeface="ＭＳ ゴシック" pitchFamily="49" charset="-128"/>
              </a:rPr>
              <a:t>○-○-○-●</a:t>
            </a:r>
            <a:endParaRPr lang="en-US" altLang="ja-JP" sz="1600" b="1">
              <a:solidFill>
                <a:srgbClr val="7030A0"/>
              </a:solidFill>
              <a:ea typeface="Arial Unicode MS" pitchFamily="50" charset="-128"/>
              <a:cs typeface="Arial Unicode MS" pitchFamily="50" charset="-128"/>
            </a:endParaRPr>
          </a:p>
        </p:txBody>
      </p:sp>
      <p:pic>
        <p:nvPicPr>
          <p:cNvPr id="2" name="ST_CD1_7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504" y="72707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rtlCol="0">
            <a:noAutofit/>
          </a:bodyPr>
          <a:lstStyle/>
          <a:p>
            <a:pPr marL="0" indent="0" algn="just" eaLnBrk="1" fontAlgn="auto" hangingPunct="1">
              <a:spcBef>
                <a:spcPts val="0"/>
              </a:spcBef>
              <a:spcAft>
                <a:spcPts val="3000"/>
              </a:spcAft>
              <a:buFont typeface="Arial" charset="0"/>
              <a:buNone/>
              <a:defRPr/>
            </a:pPr>
            <a:r>
              <a:rPr lang="en-US" altLang="ja-JP" sz="4000" dirty="0" smtClean="0">
                <a:cs typeface="+mn-cs"/>
              </a:rPr>
              <a:t>11.</a:t>
            </a:r>
            <a:r>
              <a:rPr lang="ja-JP" altLang="en-US" sz="4000" dirty="0" smtClean="0">
                <a:cs typeface="+mn-cs"/>
              </a:rPr>
              <a:t> </a:t>
            </a:r>
            <a:r>
              <a:rPr lang="en-US" altLang="ja-JP" sz="4000" dirty="0" smtClean="0">
                <a:cs typeface="+mn-cs"/>
              </a:rPr>
              <a:t>How </a:t>
            </a:r>
            <a:r>
              <a:rPr lang="en-US" altLang="ja-JP" sz="4000" dirty="0">
                <a:cs typeface="+mn-cs"/>
              </a:rPr>
              <a:t>long does the history of chocolate go back</a:t>
            </a:r>
            <a:r>
              <a:rPr lang="en-US" altLang="ja-JP" sz="4000" dirty="0" smtClean="0">
                <a:cs typeface="+mn-cs"/>
              </a:rPr>
              <a:t>?</a:t>
            </a:r>
          </a:p>
          <a:p>
            <a:pPr marL="0" indent="0" algn="just" eaLnBrk="1" fontAlgn="auto" hangingPunct="1">
              <a:spcBef>
                <a:spcPts val="0"/>
              </a:spcBef>
              <a:spcAft>
                <a:spcPts val="3000"/>
              </a:spcAft>
              <a:buFont typeface="Arial" pitchFamily="34" charset="0"/>
              <a:buNone/>
              <a:defRPr/>
            </a:pPr>
            <a:r>
              <a:rPr lang="en-US" altLang="ja-JP" sz="4000" dirty="0" smtClean="0">
                <a:solidFill>
                  <a:srgbClr val="FF0000"/>
                </a:solidFill>
                <a:cs typeface="+mn-cs"/>
              </a:rPr>
              <a:t>It </a:t>
            </a:r>
            <a:r>
              <a:rPr lang="en-US" altLang="ja-JP" sz="4000" dirty="0">
                <a:solidFill>
                  <a:srgbClr val="FF0000"/>
                </a:solidFill>
                <a:cs typeface="+mn-cs"/>
              </a:rPr>
              <a:t>goes back 3,000 years</a:t>
            </a:r>
            <a:r>
              <a:rPr lang="en-US" altLang="ja-JP" sz="4000" dirty="0" smtClean="0">
                <a:solidFill>
                  <a:srgbClr val="FF0000"/>
                </a:solidFill>
                <a:cs typeface="+mn-cs"/>
              </a:rPr>
              <a:t>.</a:t>
            </a:r>
            <a:endParaRPr lang="en-US" altLang="ja-JP" sz="4000" dirty="0">
              <a:solidFill>
                <a:srgbClr val="FF0000"/>
              </a:solidFill>
              <a:cs typeface="+mn-cs"/>
            </a:endParaRPr>
          </a:p>
        </p:txBody>
      </p:sp>
      <p:sp>
        <p:nvSpPr>
          <p:cNvPr id="26627" name="コンテンツ プレースホルダー 2"/>
          <p:cNvSpPr txBox="1">
            <a:spLocks/>
          </p:cNvSpPr>
          <p:nvPr/>
        </p:nvSpPr>
        <p:spPr bwMode="auto">
          <a:xfrm>
            <a:off x="539750" y="188913"/>
            <a:ext cx="7777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buFont typeface="Arial" pitchFamily="34" charset="0"/>
              <a:buNone/>
            </a:pPr>
            <a:r>
              <a:rPr lang="en-US" altLang="ja-JP" sz="1200" b="1">
                <a:solidFill>
                  <a:srgbClr val="7030A0"/>
                </a:solidFill>
                <a:ea typeface="Arial Unicode MS" pitchFamily="50" charset="-128"/>
                <a:cs typeface="Arial Unicode MS" pitchFamily="50" charset="-128"/>
              </a:rPr>
              <a:t>Lesson</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5</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Part 4</a:t>
            </a:r>
            <a:r>
              <a:rPr lang="ja-JP" altLang="en-US" sz="1200" b="1">
                <a:solidFill>
                  <a:srgbClr val="7030A0"/>
                </a:solidFill>
                <a:ea typeface="Arial Unicode MS" pitchFamily="50" charset="-128"/>
                <a:cs typeface="Arial Unicode MS" pitchFamily="50" charset="-128"/>
              </a:rPr>
              <a:t> </a:t>
            </a:r>
            <a:endParaRPr lang="en-US" altLang="ja-JP" sz="1200" b="1">
              <a:solidFill>
                <a:srgbClr val="7030A0"/>
              </a:solidFill>
              <a:ea typeface="Arial Unicode MS" pitchFamily="50" charset="-128"/>
              <a:cs typeface="Arial Unicode MS" pitchFamily="50" charset="-128"/>
            </a:endParaRPr>
          </a:p>
        </p:txBody>
      </p:sp>
      <p:sp>
        <p:nvSpPr>
          <p:cNvPr id="5" name="コンテンツ プレースホルダー 2"/>
          <p:cNvSpPr txBox="1">
            <a:spLocks/>
          </p:cNvSpPr>
          <p:nvPr/>
        </p:nvSpPr>
        <p:spPr>
          <a:xfrm>
            <a:off x="539750" y="4048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Get the Picture</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rtlCol="0">
            <a:noAutofit/>
          </a:bodyPr>
          <a:lstStyle/>
          <a:p>
            <a:pPr marL="0" indent="0" algn="just" eaLnBrk="1" fontAlgn="auto" hangingPunct="1">
              <a:spcBef>
                <a:spcPts val="0"/>
              </a:spcBef>
              <a:spcAft>
                <a:spcPts val="3000"/>
              </a:spcAft>
              <a:buFont typeface="Arial" charset="0"/>
              <a:buNone/>
              <a:defRPr/>
            </a:pPr>
            <a:r>
              <a:rPr lang="en-US" altLang="ja-JP" sz="4000" dirty="0" smtClean="0">
                <a:cs typeface="+mn-cs"/>
              </a:rPr>
              <a:t>12.</a:t>
            </a:r>
            <a:r>
              <a:rPr lang="ja-JP" altLang="en-US" sz="4000" dirty="0" smtClean="0">
                <a:cs typeface="+mn-cs"/>
              </a:rPr>
              <a:t> </a:t>
            </a:r>
            <a:r>
              <a:rPr lang="en-US" altLang="ja-JP" sz="4000" dirty="0">
                <a:cs typeface="+mn-cs"/>
              </a:rPr>
              <a:t>In what kind of cosmetics is cacao used</a:t>
            </a:r>
            <a:r>
              <a:rPr lang="en-US" altLang="ja-JP" sz="4000" dirty="0" smtClean="0">
                <a:cs typeface="+mn-cs"/>
              </a:rPr>
              <a:t>?</a:t>
            </a:r>
          </a:p>
          <a:p>
            <a:pPr marL="0" indent="0" algn="just" eaLnBrk="1" fontAlgn="auto" hangingPunct="1">
              <a:spcBef>
                <a:spcPts val="0"/>
              </a:spcBef>
              <a:spcAft>
                <a:spcPts val="3000"/>
              </a:spcAft>
              <a:buFont typeface="Arial" pitchFamily="34" charset="0"/>
              <a:buNone/>
              <a:defRPr/>
            </a:pPr>
            <a:r>
              <a:rPr lang="en-US" altLang="ja-JP" sz="4000" dirty="0" smtClean="0">
                <a:solidFill>
                  <a:srgbClr val="FF0000"/>
                </a:solidFill>
                <a:cs typeface="+mn-cs"/>
              </a:rPr>
              <a:t>It </a:t>
            </a:r>
            <a:r>
              <a:rPr lang="en-US" altLang="ja-JP" sz="4000" dirty="0">
                <a:solidFill>
                  <a:srgbClr val="FF0000"/>
                </a:solidFill>
                <a:cs typeface="+mn-cs"/>
              </a:rPr>
              <a:t>is used in </a:t>
            </a:r>
            <a:r>
              <a:rPr lang="en-US" altLang="ja-JP" sz="4000" dirty="0" smtClean="0">
                <a:solidFill>
                  <a:srgbClr val="FF0000"/>
                </a:solidFill>
                <a:cs typeface="+mn-cs"/>
              </a:rPr>
              <a:t>some skin care products such as lip </a:t>
            </a:r>
            <a:r>
              <a:rPr lang="en-US" altLang="ja-JP" sz="4000" dirty="0">
                <a:solidFill>
                  <a:srgbClr val="FF0000"/>
                </a:solidFill>
                <a:cs typeface="+mn-cs"/>
              </a:rPr>
              <a:t>balm or body cream</a:t>
            </a:r>
            <a:r>
              <a:rPr lang="en-US" altLang="ja-JP" sz="4000" dirty="0" smtClean="0">
                <a:solidFill>
                  <a:srgbClr val="FF0000"/>
                </a:solidFill>
                <a:cs typeface="+mn-cs"/>
              </a:rPr>
              <a:t>.</a:t>
            </a:r>
            <a:endParaRPr lang="en-US" altLang="ja-JP" sz="4000" dirty="0">
              <a:solidFill>
                <a:srgbClr val="FF0000"/>
              </a:solidFill>
              <a:cs typeface="+mn-cs"/>
            </a:endParaRPr>
          </a:p>
        </p:txBody>
      </p:sp>
      <p:sp>
        <p:nvSpPr>
          <p:cNvPr id="27651" name="コンテンツ プレースホルダー 2"/>
          <p:cNvSpPr txBox="1">
            <a:spLocks/>
          </p:cNvSpPr>
          <p:nvPr/>
        </p:nvSpPr>
        <p:spPr bwMode="auto">
          <a:xfrm>
            <a:off x="539750" y="188913"/>
            <a:ext cx="7777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buFont typeface="Arial" pitchFamily="34" charset="0"/>
              <a:buNone/>
            </a:pPr>
            <a:r>
              <a:rPr lang="en-US" altLang="ja-JP" sz="1200" b="1">
                <a:solidFill>
                  <a:srgbClr val="7030A0"/>
                </a:solidFill>
                <a:ea typeface="Arial Unicode MS" pitchFamily="50" charset="-128"/>
                <a:cs typeface="Arial Unicode MS" pitchFamily="50" charset="-128"/>
              </a:rPr>
              <a:t>Lesson</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5</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Part 4</a:t>
            </a:r>
            <a:r>
              <a:rPr lang="ja-JP" altLang="en-US" sz="1200" b="1">
                <a:solidFill>
                  <a:srgbClr val="7030A0"/>
                </a:solidFill>
                <a:ea typeface="Arial Unicode MS" pitchFamily="50" charset="-128"/>
                <a:cs typeface="Arial Unicode MS" pitchFamily="50" charset="-128"/>
              </a:rPr>
              <a:t> </a:t>
            </a:r>
            <a:endParaRPr lang="en-US" altLang="ja-JP" sz="1200" b="1">
              <a:solidFill>
                <a:srgbClr val="7030A0"/>
              </a:solidFill>
              <a:ea typeface="Arial Unicode MS" pitchFamily="50" charset="-128"/>
              <a:cs typeface="Arial Unicode MS" pitchFamily="50" charset="-128"/>
            </a:endParaRPr>
          </a:p>
        </p:txBody>
      </p:sp>
      <p:sp>
        <p:nvSpPr>
          <p:cNvPr id="5" name="コンテンツ プレースホルダー 2"/>
          <p:cNvSpPr txBox="1">
            <a:spLocks/>
          </p:cNvSpPr>
          <p:nvPr/>
        </p:nvSpPr>
        <p:spPr>
          <a:xfrm>
            <a:off x="539750" y="4048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Get the Picture</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rtlCol="0">
            <a:noAutofit/>
          </a:bodyPr>
          <a:lstStyle/>
          <a:p>
            <a:pPr marL="0" indent="0" algn="just" eaLnBrk="1" fontAlgn="auto" hangingPunct="1">
              <a:spcBef>
                <a:spcPts val="0"/>
              </a:spcBef>
              <a:spcAft>
                <a:spcPts val="3000"/>
              </a:spcAft>
              <a:buFont typeface="Arial" charset="0"/>
              <a:buNone/>
              <a:defRPr/>
            </a:pPr>
            <a:r>
              <a:rPr lang="en-US" altLang="ja-JP" sz="3700" dirty="0" smtClean="0">
                <a:cs typeface="+mn-cs"/>
              </a:rPr>
              <a:t>13.</a:t>
            </a:r>
            <a:r>
              <a:rPr lang="ja-JP" altLang="en-US" sz="3700" dirty="0" smtClean="0">
                <a:cs typeface="+mn-cs"/>
              </a:rPr>
              <a:t> </a:t>
            </a:r>
            <a:r>
              <a:rPr lang="en-US" altLang="ja-JP" sz="3700" dirty="0">
                <a:cs typeface="+mn-cs"/>
              </a:rPr>
              <a:t>Why is chocolate-based toothpaste good for teeth</a:t>
            </a:r>
            <a:r>
              <a:rPr lang="en-US" altLang="ja-JP" sz="3700" dirty="0" smtClean="0">
                <a:cs typeface="+mn-cs"/>
              </a:rPr>
              <a:t>?</a:t>
            </a:r>
          </a:p>
          <a:p>
            <a:pPr marL="0" indent="0" algn="just" eaLnBrk="1" fontAlgn="auto" hangingPunct="1">
              <a:spcBef>
                <a:spcPts val="0"/>
              </a:spcBef>
              <a:spcAft>
                <a:spcPts val="3000"/>
              </a:spcAft>
              <a:buFont typeface="Arial" pitchFamily="34" charset="0"/>
              <a:buNone/>
              <a:defRPr/>
            </a:pPr>
            <a:r>
              <a:rPr lang="en-US" altLang="ja-JP" sz="3700" dirty="0" smtClean="0">
                <a:solidFill>
                  <a:srgbClr val="FF0000"/>
                </a:solidFill>
                <a:cs typeface="+mn-cs"/>
              </a:rPr>
              <a:t>Because a substance called t</a:t>
            </a:r>
            <a:r>
              <a:rPr lang="en-US" altLang="ja-JP" sz="3700" dirty="0">
                <a:solidFill>
                  <a:srgbClr val="FF0000"/>
                </a:solidFill>
              </a:rPr>
              <a:t>h</a:t>
            </a:r>
            <a:r>
              <a:rPr lang="en-US" altLang="ja-JP" sz="3700" dirty="0" smtClean="0">
                <a:solidFill>
                  <a:srgbClr val="FF0000"/>
                </a:solidFill>
                <a:cs typeface="+mn-cs"/>
              </a:rPr>
              <a:t>eobromine in cacao can </a:t>
            </a:r>
            <a:r>
              <a:rPr lang="en-US" altLang="ja-JP" sz="3700" dirty="0">
                <a:solidFill>
                  <a:srgbClr val="FF0000"/>
                </a:solidFill>
                <a:cs typeface="+mn-cs"/>
              </a:rPr>
              <a:t>make teeth stronger</a:t>
            </a:r>
            <a:r>
              <a:rPr lang="en-US" altLang="ja-JP" sz="3700" dirty="0" smtClean="0">
                <a:solidFill>
                  <a:srgbClr val="FF0000"/>
                </a:solidFill>
                <a:cs typeface="+mn-cs"/>
              </a:rPr>
              <a:t>.</a:t>
            </a:r>
            <a:endParaRPr lang="en-US" altLang="ja-JP" sz="3700" dirty="0">
              <a:solidFill>
                <a:srgbClr val="FF0000"/>
              </a:solidFill>
              <a:cs typeface="+mn-cs"/>
            </a:endParaRPr>
          </a:p>
        </p:txBody>
      </p:sp>
      <p:sp>
        <p:nvSpPr>
          <p:cNvPr id="28675" name="コンテンツ プレースホルダー 2"/>
          <p:cNvSpPr txBox="1">
            <a:spLocks/>
          </p:cNvSpPr>
          <p:nvPr/>
        </p:nvSpPr>
        <p:spPr bwMode="auto">
          <a:xfrm>
            <a:off x="539750" y="188913"/>
            <a:ext cx="7777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buFont typeface="Arial" pitchFamily="34" charset="0"/>
              <a:buNone/>
            </a:pPr>
            <a:r>
              <a:rPr lang="en-US" altLang="ja-JP" sz="1200" b="1">
                <a:solidFill>
                  <a:srgbClr val="7030A0"/>
                </a:solidFill>
                <a:ea typeface="Arial Unicode MS" pitchFamily="50" charset="-128"/>
                <a:cs typeface="Arial Unicode MS" pitchFamily="50" charset="-128"/>
              </a:rPr>
              <a:t>Lesson</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5</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Part 4</a:t>
            </a:r>
            <a:r>
              <a:rPr lang="ja-JP" altLang="en-US" sz="1200" b="1">
                <a:solidFill>
                  <a:srgbClr val="7030A0"/>
                </a:solidFill>
                <a:ea typeface="Arial Unicode MS" pitchFamily="50" charset="-128"/>
                <a:cs typeface="Arial Unicode MS" pitchFamily="50" charset="-128"/>
              </a:rPr>
              <a:t> </a:t>
            </a:r>
            <a:endParaRPr lang="en-US" altLang="ja-JP" sz="1200" b="1">
              <a:solidFill>
                <a:srgbClr val="7030A0"/>
              </a:solidFill>
              <a:ea typeface="Arial Unicode MS" pitchFamily="50" charset="-128"/>
              <a:cs typeface="Arial Unicode MS" pitchFamily="50" charset="-128"/>
            </a:endParaRPr>
          </a:p>
        </p:txBody>
      </p:sp>
      <p:sp>
        <p:nvSpPr>
          <p:cNvPr id="5" name="コンテンツ プレースホルダー 2"/>
          <p:cNvSpPr txBox="1">
            <a:spLocks/>
          </p:cNvSpPr>
          <p:nvPr/>
        </p:nvSpPr>
        <p:spPr>
          <a:xfrm>
            <a:off x="539750" y="4048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Get the Picture</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457200" y="836613"/>
            <a:ext cx="8229600" cy="5184775"/>
          </a:xfrm>
        </p:spPr>
        <p:txBody>
          <a:bodyPr/>
          <a:lstStyle/>
          <a:p>
            <a:pPr algn="l"/>
            <a:r>
              <a:rPr lang="en-US" altLang="ja-JP" sz="5300" smtClean="0"/>
              <a:t>Lesson 5</a:t>
            </a:r>
            <a:br>
              <a:rPr lang="en-US" altLang="ja-JP" sz="5300" smtClean="0"/>
            </a:br>
            <a:r>
              <a:rPr lang="en-US" altLang="ja-JP" sz="5300" smtClean="0"/>
              <a:t/>
            </a:r>
            <a:br>
              <a:rPr lang="en-US" altLang="ja-JP" sz="5300" smtClean="0"/>
            </a:br>
            <a:r>
              <a:rPr lang="en-US" altLang="ja-JP" sz="5300" smtClean="0"/>
              <a:t>Grammar for</a:t>
            </a:r>
            <a:r>
              <a:rPr lang="ja-JP" altLang="en-US" sz="5300" smtClean="0"/>
              <a:t> </a:t>
            </a:r>
            <a:r>
              <a:rPr lang="en-US" altLang="ja-JP" sz="5300" smtClean="0"/>
              <a:t>Communication</a:t>
            </a:r>
            <a:r>
              <a:rPr lang="en-US" altLang="ja-JP" smtClean="0"/>
              <a:t/>
            </a:r>
            <a:br>
              <a:rPr lang="en-US" altLang="ja-JP" smtClean="0"/>
            </a:br>
            <a:endParaRPr lang="ja-JP" alt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rtlCol="0">
            <a:noAutofit/>
          </a:bodyPr>
          <a:lstStyle/>
          <a:p>
            <a:pPr marL="0" indent="0" eaLnBrk="1" fontAlgn="auto" hangingPunct="1">
              <a:lnSpc>
                <a:spcPct val="120000"/>
              </a:lnSpc>
              <a:spcAft>
                <a:spcPts val="0"/>
              </a:spcAft>
              <a:buFont typeface="Arial" pitchFamily="34" charset="0"/>
              <a:buNone/>
              <a:defRPr/>
            </a:pPr>
            <a:r>
              <a:rPr lang="ja-JP" altLang="en-US" dirty="0" smtClean="0">
                <a:solidFill>
                  <a:srgbClr val="0070C0"/>
                </a:solidFill>
                <a:latin typeface="+mj-ea"/>
                <a:cs typeface="+mn-cs"/>
              </a:rPr>
              <a:t>不定詞</a:t>
            </a:r>
            <a:endParaRPr lang="en-US" altLang="ja-JP" dirty="0" smtClean="0">
              <a:solidFill>
                <a:srgbClr val="0070C0"/>
              </a:solidFill>
              <a:latin typeface="+mj-ea"/>
              <a:cs typeface="+mn-cs"/>
            </a:endParaRPr>
          </a:p>
          <a:p>
            <a:pPr marL="0" indent="0" eaLnBrk="1" fontAlgn="auto" hangingPunct="1">
              <a:lnSpc>
                <a:spcPct val="120000"/>
              </a:lnSpc>
              <a:spcAft>
                <a:spcPts val="0"/>
              </a:spcAft>
              <a:buFont typeface="Arial" pitchFamily="34" charset="0"/>
              <a:buNone/>
              <a:defRPr/>
            </a:pPr>
            <a:r>
              <a:rPr lang="ja-JP" altLang="en-US" dirty="0" smtClean="0">
                <a:solidFill>
                  <a:srgbClr val="0070C0"/>
                </a:solidFill>
                <a:latin typeface="+mj-ea"/>
                <a:cs typeface="+mn-cs"/>
              </a:rPr>
              <a:t>動詞</a:t>
            </a:r>
            <a:r>
              <a:rPr lang="ja-JP" altLang="en-US" dirty="0">
                <a:solidFill>
                  <a:srgbClr val="0070C0"/>
                </a:solidFill>
                <a:latin typeface="+mj-ea"/>
                <a:cs typeface="+mn-cs"/>
              </a:rPr>
              <a:t>＋</a:t>
            </a:r>
            <a:r>
              <a:rPr lang="en-US" altLang="ja-JP" dirty="0">
                <a:solidFill>
                  <a:srgbClr val="0070C0"/>
                </a:solidFill>
                <a:latin typeface="+mj-ea"/>
                <a:cs typeface="+mn-cs"/>
              </a:rPr>
              <a:t>to do</a:t>
            </a:r>
            <a:r>
              <a:rPr lang="ja-JP" altLang="en-US" dirty="0">
                <a:solidFill>
                  <a:srgbClr val="0070C0"/>
                </a:solidFill>
                <a:latin typeface="+mj-ea"/>
                <a:cs typeface="+mn-cs"/>
              </a:rPr>
              <a:t>の主なタイプ（名詞的用法）</a:t>
            </a:r>
            <a:endParaRPr lang="en-US" altLang="ja-JP" dirty="0">
              <a:solidFill>
                <a:srgbClr val="0070C0"/>
              </a:solidFill>
              <a:latin typeface="+mj-ea"/>
              <a:cs typeface="+mn-cs"/>
            </a:endParaRPr>
          </a:p>
          <a:p>
            <a:pPr marL="514350" indent="-514350" eaLnBrk="1" fontAlgn="auto" hangingPunct="1">
              <a:lnSpc>
                <a:spcPct val="150000"/>
              </a:lnSpc>
              <a:spcAft>
                <a:spcPts val="0"/>
              </a:spcAft>
              <a:buFont typeface="Arial" pitchFamily="34" charset="0"/>
              <a:buAutoNum type="arabicPeriod"/>
              <a:defRPr/>
            </a:pPr>
            <a:r>
              <a:rPr lang="en-US" altLang="ja-JP" sz="3600" dirty="0">
                <a:cs typeface="+mn-cs"/>
              </a:rPr>
              <a:t>I want </a:t>
            </a:r>
            <a:r>
              <a:rPr lang="en-US" altLang="ja-JP" sz="3600" b="1" i="1" dirty="0">
                <a:cs typeface="+mn-cs"/>
              </a:rPr>
              <a:t>to go </a:t>
            </a:r>
            <a:r>
              <a:rPr lang="en-US" altLang="ja-JP" sz="3600" dirty="0">
                <a:cs typeface="+mn-cs"/>
              </a:rPr>
              <a:t>abroad.</a:t>
            </a:r>
          </a:p>
          <a:p>
            <a:pPr marL="514350" indent="-514350" eaLnBrk="1" fontAlgn="auto" hangingPunct="1">
              <a:lnSpc>
                <a:spcPct val="150000"/>
              </a:lnSpc>
              <a:spcAft>
                <a:spcPts val="0"/>
              </a:spcAft>
              <a:buFont typeface="Arial" pitchFamily="34" charset="0"/>
              <a:buAutoNum type="arabicPeriod"/>
              <a:defRPr/>
            </a:pPr>
            <a:r>
              <a:rPr lang="en-US" altLang="ja-JP" sz="3600" dirty="0">
                <a:cs typeface="+mn-cs"/>
              </a:rPr>
              <a:t>I promise </a:t>
            </a:r>
            <a:r>
              <a:rPr lang="en-US" altLang="ja-JP" sz="3600" b="1" i="1" dirty="0">
                <a:cs typeface="+mn-cs"/>
              </a:rPr>
              <a:t>to finish</a:t>
            </a:r>
            <a:r>
              <a:rPr lang="en-US" altLang="ja-JP" sz="3600" i="1" dirty="0">
                <a:cs typeface="+mn-cs"/>
              </a:rPr>
              <a:t> </a:t>
            </a:r>
            <a:r>
              <a:rPr lang="en-US" altLang="ja-JP" sz="3600" dirty="0">
                <a:cs typeface="+mn-cs"/>
              </a:rPr>
              <a:t>the work by noon.</a:t>
            </a:r>
          </a:p>
          <a:p>
            <a:pPr marL="514350" indent="-514350" eaLnBrk="1" fontAlgn="auto" hangingPunct="1">
              <a:lnSpc>
                <a:spcPct val="150000"/>
              </a:lnSpc>
              <a:spcAft>
                <a:spcPts val="0"/>
              </a:spcAft>
              <a:buFont typeface="Arial" pitchFamily="34" charset="0"/>
              <a:buAutoNum type="arabicPeriod"/>
              <a:defRPr/>
            </a:pPr>
            <a:r>
              <a:rPr lang="en-US" altLang="ja-JP" sz="3600" dirty="0" smtClean="0">
                <a:cs typeface="+mn-cs"/>
              </a:rPr>
              <a:t>We managed </a:t>
            </a:r>
            <a:r>
              <a:rPr lang="en-US" altLang="ja-JP" sz="3600" b="1" i="1" dirty="0" smtClean="0">
                <a:cs typeface="+mn-cs"/>
              </a:rPr>
              <a:t>to carry</a:t>
            </a:r>
            <a:r>
              <a:rPr lang="en-US" altLang="ja-JP" sz="3600" dirty="0" smtClean="0">
                <a:cs typeface="+mn-cs"/>
              </a:rPr>
              <a:t> out the plan.</a:t>
            </a:r>
          </a:p>
        </p:txBody>
      </p:sp>
      <p:sp>
        <p:nvSpPr>
          <p:cNvPr id="13" name="コンテンツ プレースホルダー 2"/>
          <p:cNvSpPr txBox="1">
            <a:spLocks/>
          </p:cNvSpPr>
          <p:nvPr/>
        </p:nvSpPr>
        <p:spPr>
          <a:xfrm>
            <a:off x="539750" y="4048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Focus</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
        <p:nvSpPr>
          <p:cNvPr id="4" name="コンテンツ プレースホルダー 2"/>
          <p:cNvSpPr txBox="1">
            <a:spLocks/>
          </p:cNvSpPr>
          <p:nvPr/>
        </p:nvSpPr>
        <p:spPr>
          <a:xfrm>
            <a:off x="539750" y="1889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defRPr/>
            </a:pP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Lesson</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5</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Grammar for Communication</a:t>
            </a:r>
            <a:endParaRPr lang="en-US" altLang="ja-JP" sz="12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コンテンツ プレースホルダー 2"/>
          <p:cNvSpPr>
            <a:spLocks noGrp="1"/>
          </p:cNvSpPr>
          <p:nvPr>
            <p:ph idx="1"/>
          </p:nvPr>
        </p:nvSpPr>
        <p:spPr>
          <a:xfrm>
            <a:off x="468313" y="476250"/>
            <a:ext cx="8229600" cy="5832475"/>
          </a:xfrm>
        </p:spPr>
        <p:txBody>
          <a:bodyPr/>
          <a:lstStyle/>
          <a:p>
            <a:pPr marL="0" indent="0" algn="just" eaLnBrk="1" hangingPunct="1">
              <a:lnSpc>
                <a:spcPct val="150000"/>
              </a:lnSpc>
              <a:buFont typeface="Arial" pitchFamily="34" charset="0"/>
              <a:buNone/>
            </a:pPr>
            <a:r>
              <a:rPr lang="en-US" altLang="ja-JP" dirty="0" smtClean="0"/>
              <a:t>   The main ingredient in chocolate is cacao beans. These are mainly produced in the hot and humid areas of West Africa and Latin America. Cacao gives chocolate its wonderful and unique taste.</a:t>
            </a:r>
          </a:p>
        </p:txBody>
      </p:sp>
      <p:sp>
        <p:nvSpPr>
          <p:cNvPr id="5" name="コンテンツ プレースホルダー 2"/>
          <p:cNvSpPr txBox="1">
            <a:spLocks/>
          </p:cNvSpPr>
          <p:nvPr/>
        </p:nvSpPr>
        <p:spPr>
          <a:xfrm>
            <a:off x="539750" y="1889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buFont typeface="Arial" pitchFamily="34" charset="0"/>
              <a:buNone/>
              <a:defRPr/>
            </a:pPr>
            <a:r>
              <a:rPr lang="en-US" altLang="ja-JP" sz="1200" b="1" dirty="0">
                <a:solidFill>
                  <a:srgbClr val="7030A0"/>
                </a:solidFill>
                <a:cs typeface="Arial Unicode MS" charset="0"/>
              </a:rPr>
              <a:t>Lesson</a:t>
            </a:r>
            <a:r>
              <a:rPr lang="ja-JP" altLang="en-US" sz="1200" b="1" dirty="0">
                <a:solidFill>
                  <a:srgbClr val="7030A0"/>
                </a:solidFill>
                <a:cs typeface="Arial Unicode MS" charset="0"/>
              </a:rPr>
              <a:t> </a:t>
            </a:r>
            <a:r>
              <a:rPr lang="ja-JP" altLang="ja-JP" sz="1200" b="1" dirty="0">
                <a:solidFill>
                  <a:srgbClr val="7030A0"/>
                </a:solidFill>
                <a:cs typeface="Arial Unicode MS" charset="0"/>
              </a:rPr>
              <a:t>5</a:t>
            </a:r>
            <a:r>
              <a:rPr lang="en-US" altLang="ja-JP" sz="1200" b="1" dirty="0" smtClean="0">
                <a:solidFill>
                  <a:srgbClr val="7030A0"/>
                </a:solidFill>
                <a:cs typeface="Arial Unicode MS" charset="0"/>
              </a:rPr>
              <a:t> </a:t>
            </a:r>
            <a:r>
              <a:rPr lang="ja-JP" altLang="en-US" sz="1200" b="1" dirty="0" smtClean="0">
                <a:solidFill>
                  <a:srgbClr val="7030A0"/>
                </a:solidFill>
                <a:cs typeface="Arial Unicode MS" charset="0"/>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Part 1  </a:t>
            </a:r>
            <a:r>
              <a:rPr lang="en-US" altLang="ja-JP" sz="1600" b="1" dirty="0">
                <a:solidFill>
                  <a:srgbClr val="7030A0"/>
                </a:solidFill>
                <a:latin typeface="ＭＳ ゴシック"/>
                <a:ea typeface="ＭＳ ゴシック"/>
                <a:cs typeface="ＭＳ ゴシック"/>
              </a:rPr>
              <a:t>○-</a:t>
            </a:r>
            <a:r>
              <a:rPr lang="en-US" altLang="ja-JP" sz="1600" b="1" dirty="0" smtClean="0">
                <a:solidFill>
                  <a:srgbClr val="7030A0"/>
                </a:solidFill>
                <a:latin typeface="ＭＳ ゴシック"/>
                <a:ea typeface="ＭＳ ゴシック"/>
                <a:cs typeface="ＭＳ ゴシック"/>
              </a:rPr>
              <a:t>●-○</a:t>
            </a:r>
            <a:endParaRPr lang="en-US" altLang="ja-JP" sz="1600" b="1" dirty="0">
              <a:solidFill>
                <a:srgbClr val="7030A0"/>
              </a:solidFill>
              <a:latin typeface="ＭＳ ゴシック"/>
              <a:ea typeface="ＭＳ ゴシック"/>
              <a:cs typeface="ＭＳ ゴシック"/>
            </a:endParaRPr>
          </a:p>
        </p:txBody>
      </p:sp>
      <p:pic>
        <p:nvPicPr>
          <p:cNvPr id="2" name="ST_CD1_6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504" y="62068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rtlCol="0">
            <a:noAutofit/>
          </a:bodyPr>
          <a:lstStyle/>
          <a:p>
            <a:pPr marL="0" indent="0" eaLnBrk="1" fontAlgn="auto" hangingPunct="1">
              <a:lnSpc>
                <a:spcPct val="120000"/>
              </a:lnSpc>
              <a:spcAft>
                <a:spcPts val="0"/>
              </a:spcAft>
              <a:buFont typeface="Arial" charset="0"/>
              <a:buNone/>
              <a:defRPr/>
            </a:pPr>
            <a:r>
              <a:rPr lang="ja-JP" altLang="en-US" dirty="0">
                <a:solidFill>
                  <a:srgbClr val="0070C0"/>
                </a:solidFill>
                <a:latin typeface="+mj-ea"/>
              </a:rPr>
              <a:t>不定詞</a:t>
            </a:r>
            <a:endParaRPr lang="en-US" altLang="ja-JP" dirty="0">
              <a:solidFill>
                <a:srgbClr val="0070C0"/>
              </a:solidFill>
              <a:latin typeface="+mj-ea"/>
            </a:endParaRPr>
          </a:p>
          <a:p>
            <a:pPr marL="0" indent="0" eaLnBrk="1" fontAlgn="auto" hangingPunct="1">
              <a:lnSpc>
                <a:spcPct val="120000"/>
              </a:lnSpc>
              <a:spcAft>
                <a:spcPts val="0"/>
              </a:spcAft>
              <a:buFont typeface="Arial" pitchFamily="34" charset="0"/>
              <a:buNone/>
              <a:defRPr/>
            </a:pPr>
            <a:r>
              <a:rPr lang="en-US" altLang="ja-JP" dirty="0" smtClean="0">
                <a:solidFill>
                  <a:srgbClr val="0070C0"/>
                </a:solidFill>
                <a:latin typeface="+mj-ea"/>
                <a:cs typeface="+mn-cs"/>
              </a:rPr>
              <a:t>to do</a:t>
            </a:r>
            <a:r>
              <a:rPr lang="ja-JP" altLang="en-US" dirty="0" smtClean="0">
                <a:solidFill>
                  <a:srgbClr val="0070C0"/>
                </a:solidFill>
                <a:latin typeface="+mj-ea"/>
                <a:cs typeface="+mn-cs"/>
              </a:rPr>
              <a:t>で名詞を修飾する（</a:t>
            </a:r>
            <a:r>
              <a:rPr lang="ja-JP" altLang="en-US" dirty="0">
                <a:solidFill>
                  <a:srgbClr val="0070C0"/>
                </a:solidFill>
                <a:latin typeface="+mj-ea"/>
                <a:cs typeface="+mn-cs"/>
              </a:rPr>
              <a:t>形容詞</a:t>
            </a:r>
            <a:r>
              <a:rPr lang="ja-JP" altLang="en-US" dirty="0" smtClean="0">
                <a:solidFill>
                  <a:srgbClr val="0070C0"/>
                </a:solidFill>
                <a:latin typeface="+mj-ea"/>
                <a:cs typeface="+mn-cs"/>
              </a:rPr>
              <a:t>的用法</a:t>
            </a:r>
            <a:r>
              <a:rPr lang="ja-JP" altLang="en-US" dirty="0">
                <a:solidFill>
                  <a:srgbClr val="0070C0"/>
                </a:solidFill>
                <a:latin typeface="+mj-ea"/>
                <a:cs typeface="+mn-cs"/>
              </a:rPr>
              <a:t>）</a:t>
            </a:r>
            <a:endParaRPr lang="en-US" altLang="ja-JP" dirty="0">
              <a:solidFill>
                <a:srgbClr val="0070C0"/>
              </a:solidFill>
              <a:latin typeface="+mj-ea"/>
              <a:cs typeface="+mn-cs"/>
            </a:endParaRPr>
          </a:p>
          <a:p>
            <a:pPr marL="742950" indent="-742950" eaLnBrk="1" fontAlgn="auto" hangingPunct="1">
              <a:lnSpc>
                <a:spcPct val="150000"/>
              </a:lnSpc>
              <a:spcAft>
                <a:spcPts val="0"/>
              </a:spcAft>
              <a:buFont typeface="+mj-lt"/>
              <a:buAutoNum type="arabicPeriod" startAt="4"/>
              <a:defRPr/>
            </a:pPr>
            <a:r>
              <a:rPr lang="en-US" altLang="ja-JP" sz="3600" dirty="0" smtClean="0">
                <a:cs typeface="+mn-cs"/>
              </a:rPr>
              <a:t>I </a:t>
            </a:r>
            <a:r>
              <a:rPr lang="en-US" altLang="ja-JP" sz="3600" dirty="0">
                <a:cs typeface="+mn-cs"/>
              </a:rPr>
              <a:t>have a report </a:t>
            </a:r>
            <a:r>
              <a:rPr lang="en-US" altLang="ja-JP" sz="3600" b="1" i="1" dirty="0">
                <a:cs typeface="+mn-cs"/>
              </a:rPr>
              <a:t>to </a:t>
            </a:r>
            <a:r>
              <a:rPr lang="en-US" altLang="ja-JP" sz="3600" b="1" i="1" dirty="0" smtClean="0">
                <a:cs typeface="+mn-cs"/>
              </a:rPr>
              <a:t>finish</a:t>
            </a:r>
            <a:r>
              <a:rPr lang="en-US" altLang="ja-JP" sz="3600" i="1" dirty="0" smtClean="0">
                <a:cs typeface="+mn-cs"/>
              </a:rPr>
              <a:t> </a:t>
            </a:r>
            <a:r>
              <a:rPr lang="en-US" altLang="ja-JP" sz="3600" dirty="0" smtClean="0">
                <a:cs typeface="+mn-cs"/>
              </a:rPr>
              <a:t>by </a:t>
            </a:r>
            <a:r>
              <a:rPr lang="en-US" altLang="ja-JP" sz="3600" dirty="0">
                <a:cs typeface="+mn-cs"/>
              </a:rPr>
              <a:t>tomorrow</a:t>
            </a:r>
            <a:r>
              <a:rPr lang="en-US" altLang="ja-JP" sz="3600" dirty="0" smtClean="0">
                <a:cs typeface="+mn-cs"/>
              </a:rPr>
              <a:t>.</a:t>
            </a:r>
          </a:p>
        </p:txBody>
      </p:sp>
      <p:sp>
        <p:nvSpPr>
          <p:cNvPr id="13" name="コンテンツ プレースホルダー 2"/>
          <p:cNvSpPr txBox="1">
            <a:spLocks/>
          </p:cNvSpPr>
          <p:nvPr/>
        </p:nvSpPr>
        <p:spPr>
          <a:xfrm>
            <a:off x="539750" y="4048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Focus</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
        <p:nvSpPr>
          <p:cNvPr id="4" name="コンテンツ プレースホルダー 2"/>
          <p:cNvSpPr txBox="1">
            <a:spLocks/>
          </p:cNvSpPr>
          <p:nvPr/>
        </p:nvSpPr>
        <p:spPr>
          <a:xfrm>
            <a:off x="539750" y="1889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defRPr/>
            </a:pP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Lesson</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5</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Grammar for Communication</a:t>
            </a:r>
            <a:endParaRPr lang="en-US" altLang="ja-JP" sz="12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rtlCol="0">
            <a:noAutofit/>
          </a:bodyPr>
          <a:lstStyle/>
          <a:p>
            <a:pPr marL="0" indent="0" eaLnBrk="1" fontAlgn="auto" hangingPunct="1">
              <a:lnSpc>
                <a:spcPct val="120000"/>
              </a:lnSpc>
              <a:spcAft>
                <a:spcPts val="0"/>
              </a:spcAft>
              <a:buFont typeface="Arial" charset="0"/>
              <a:buNone/>
              <a:defRPr/>
            </a:pPr>
            <a:r>
              <a:rPr lang="ja-JP" altLang="en-US" dirty="0">
                <a:solidFill>
                  <a:srgbClr val="0070C0"/>
                </a:solidFill>
                <a:latin typeface="+mj-ea"/>
              </a:rPr>
              <a:t>不定詞</a:t>
            </a:r>
            <a:endParaRPr lang="en-US" altLang="ja-JP" dirty="0">
              <a:solidFill>
                <a:srgbClr val="0070C0"/>
              </a:solidFill>
              <a:latin typeface="+mj-ea"/>
            </a:endParaRPr>
          </a:p>
          <a:p>
            <a:pPr marL="0" indent="0" eaLnBrk="1" fontAlgn="auto" hangingPunct="1">
              <a:lnSpc>
                <a:spcPct val="120000"/>
              </a:lnSpc>
              <a:spcAft>
                <a:spcPts val="0"/>
              </a:spcAft>
              <a:buFont typeface="Arial" pitchFamily="34" charset="0"/>
              <a:buNone/>
              <a:defRPr/>
            </a:pPr>
            <a:r>
              <a:rPr lang="en-US" altLang="ja-JP" dirty="0" smtClean="0">
                <a:solidFill>
                  <a:srgbClr val="0070C0"/>
                </a:solidFill>
                <a:latin typeface="+mj-ea"/>
                <a:cs typeface="+mn-cs"/>
              </a:rPr>
              <a:t>to do</a:t>
            </a:r>
            <a:r>
              <a:rPr lang="ja-JP" altLang="en-US" dirty="0" smtClean="0">
                <a:solidFill>
                  <a:srgbClr val="0070C0"/>
                </a:solidFill>
                <a:latin typeface="+mj-ea"/>
                <a:cs typeface="+mn-cs"/>
              </a:rPr>
              <a:t>で目的を表す（副詞的用法</a:t>
            </a:r>
            <a:r>
              <a:rPr lang="ja-JP" altLang="en-US" dirty="0">
                <a:solidFill>
                  <a:srgbClr val="0070C0"/>
                </a:solidFill>
                <a:latin typeface="+mj-ea"/>
                <a:cs typeface="+mn-cs"/>
              </a:rPr>
              <a:t>）</a:t>
            </a:r>
            <a:endParaRPr lang="en-US" altLang="ja-JP" dirty="0">
              <a:solidFill>
                <a:srgbClr val="0070C0"/>
              </a:solidFill>
              <a:latin typeface="+mj-ea"/>
              <a:cs typeface="+mn-cs"/>
            </a:endParaRPr>
          </a:p>
          <a:p>
            <a:pPr marL="742950" indent="-742950" eaLnBrk="1" fontAlgn="auto" hangingPunct="1">
              <a:lnSpc>
                <a:spcPct val="150000"/>
              </a:lnSpc>
              <a:spcAft>
                <a:spcPts val="0"/>
              </a:spcAft>
              <a:buFont typeface="+mj-lt"/>
              <a:buAutoNum type="arabicPeriod" startAt="5"/>
              <a:defRPr/>
            </a:pPr>
            <a:r>
              <a:rPr lang="en-US" altLang="ja-JP" sz="3600" dirty="0">
                <a:cs typeface="+mn-cs"/>
              </a:rPr>
              <a:t>I went to the airport </a:t>
            </a:r>
            <a:r>
              <a:rPr lang="en-US" altLang="ja-JP" sz="3600" b="1" i="1" dirty="0">
                <a:cs typeface="+mn-cs"/>
              </a:rPr>
              <a:t>to </a:t>
            </a:r>
            <a:r>
              <a:rPr lang="en-US" altLang="ja-JP" sz="3600" b="1" i="1" dirty="0" smtClean="0">
                <a:cs typeface="+mn-cs"/>
              </a:rPr>
              <a:t>see</a:t>
            </a:r>
            <a:r>
              <a:rPr lang="en-US" altLang="ja-JP" sz="3600" i="1" dirty="0" smtClean="0">
                <a:cs typeface="+mn-cs"/>
              </a:rPr>
              <a:t> </a:t>
            </a:r>
            <a:r>
              <a:rPr lang="en-US" altLang="ja-JP" sz="3600" dirty="0">
                <a:cs typeface="+mn-cs"/>
              </a:rPr>
              <a:t>him off.</a:t>
            </a:r>
            <a:endParaRPr lang="en-US" altLang="ja-JP" sz="3600" dirty="0" smtClean="0">
              <a:cs typeface="+mn-cs"/>
            </a:endParaRPr>
          </a:p>
        </p:txBody>
      </p:sp>
      <p:sp>
        <p:nvSpPr>
          <p:cNvPr id="13" name="コンテンツ プレースホルダー 2"/>
          <p:cNvSpPr txBox="1">
            <a:spLocks/>
          </p:cNvSpPr>
          <p:nvPr/>
        </p:nvSpPr>
        <p:spPr>
          <a:xfrm>
            <a:off x="539750" y="404813"/>
            <a:ext cx="7704138"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Focus</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
        <p:nvSpPr>
          <p:cNvPr id="4" name="コンテンツ プレースホルダー 2"/>
          <p:cNvSpPr txBox="1">
            <a:spLocks/>
          </p:cNvSpPr>
          <p:nvPr/>
        </p:nvSpPr>
        <p:spPr>
          <a:xfrm>
            <a:off x="539750" y="1889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defRPr/>
            </a:pP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Lesson</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5</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Grammar for Communication</a:t>
            </a:r>
            <a:endParaRPr lang="en-US" altLang="ja-JP" sz="12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a:lstStyle/>
          <a:p>
            <a:pPr marL="0" indent="0" eaLnBrk="1" hangingPunct="1">
              <a:lnSpc>
                <a:spcPct val="150000"/>
              </a:lnSpc>
              <a:buFont typeface="Arial" pitchFamily="34" charset="0"/>
              <a:buNone/>
            </a:pPr>
            <a:r>
              <a:rPr lang="en-US" altLang="ja-JP" sz="2800" smtClean="0">
                <a:solidFill>
                  <a:srgbClr val="0070C0"/>
                </a:solidFill>
                <a:latin typeface="ＭＳ Ｐゴシック" pitchFamily="50" charset="-128"/>
              </a:rPr>
              <a:t>TASK</a:t>
            </a:r>
            <a:r>
              <a:rPr lang="ja-JP" altLang="en-US" sz="2800" smtClean="0">
                <a:solidFill>
                  <a:srgbClr val="0070C0"/>
                </a:solidFill>
                <a:latin typeface="ＭＳ Ｐゴシック" pitchFamily="50" charset="-128"/>
              </a:rPr>
              <a:t>　下線部の内容を</a:t>
            </a:r>
            <a:r>
              <a:rPr lang="en-US" altLang="ja-JP" sz="2800" smtClean="0">
                <a:solidFill>
                  <a:srgbClr val="0070C0"/>
                </a:solidFill>
                <a:latin typeface="ＭＳ Ｐゴシック" pitchFamily="50" charset="-128"/>
              </a:rPr>
              <a:t>to do</a:t>
            </a:r>
            <a:r>
              <a:rPr lang="ja-JP" altLang="en-US" sz="2800" smtClean="0">
                <a:solidFill>
                  <a:srgbClr val="0070C0"/>
                </a:solidFill>
                <a:latin typeface="ＭＳ Ｐゴシック" pitchFamily="50" charset="-128"/>
              </a:rPr>
              <a:t>を使って表現してみよう．</a:t>
            </a:r>
            <a:endParaRPr lang="en-US" altLang="ja-JP" sz="2800" smtClean="0">
              <a:solidFill>
                <a:srgbClr val="0070C0"/>
              </a:solidFill>
              <a:latin typeface="ＭＳ Ｐゴシック" pitchFamily="50" charset="-128"/>
            </a:endParaRPr>
          </a:p>
          <a:p>
            <a:pPr marL="0" indent="0" eaLnBrk="1" hangingPunct="1">
              <a:lnSpc>
                <a:spcPct val="150000"/>
              </a:lnSpc>
              <a:buFont typeface="Calibri" pitchFamily="34" charset="0"/>
              <a:buAutoNum type="arabicPeriod"/>
            </a:pPr>
            <a:r>
              <a:rPr lang="ja-JP" altLang="en-US" sz="2800" smtClean="0"/>
              <a:t>状況 海外在住の友人が帰国する予定だと聞いて．</a:t>
            </a:r>
            <a:endParaRPr lang="en-US" altLang="ja-JP" sz="2800" smtClean="0"/>
          </a:p>
          <a:p>
            <a:pPr marL="0" indent="0" eaLnBrk="1" hangingPunct="1">
              <a:lnSpc>
                <a:spcPct val="150000"/>
              </a:lnSpc>
              <a:buFont typeface="Arial" pitchFamily="34" charset="0"/>
              <a:buNone/>
            </a:pPr>
            <a:r>
              <a:rPr lang="en-US" altLang="ja-JP" sz="2800" smtClean="0"/>
              <a:t>A: I’m going to come back to Japan next month.</a:t>
            </a:r>
          </a:p>
          <a:p>
            <a:pPr marL="0" indent="0" eaLnBrk="1" hangingPunct="1">
              <a:lnSpc>
                <a:spcPct val="150000"/>
              </a:lnSpc>
              <a:buFont typeface="Arial" pitchFamily="34" charset="0"/>
              <a:buNone/>
            </a:pPr>
            <a:r>
              <a:rPr lang="en-US" altLang="ja-JP" sz="2800" smtClean="0"/>
              <a:t>B: Really? </a:t>
            </a:r>
            <a:r>
              <a:rPr lang="ja-JP" altLang="en-US" sz="2800" u="sng" smtClean="0"/>
              <a:t>そのときに君に会いたいな</a:t>
            </a:r>
            <a:r>
              <a:rPr lang="ja-JP" altLang="en-US" sz="2800" smtClean="0"/>
              <a:t>．</a:t>
            </a:r>
            <a:endParaRPr lang="en-US" altLang="ja-JP" sz="2800" smtClean="0"/>
          </a:p>
          <a:p>
            <a:pPr marL="0" indent="0" eaLnBrk="1" hangingPunct="1">
              <a:lnSpc>
                <a:spcPct val="150000"/>
              </a:lnSpc>
              <a:buFont typeface="Arial" pitchFamily="34" charset="0"/>
              <a:buNone/>
            </a:pPr>
            <a:endParaRPr lang="en-US" altLang="ja-JP" sz="2800" smtClean="0"/>
          </a:p>
          <a:p>
            <a:pPr marL="0" indent="0" eaLnBrk="1" hangingPunct="1">
              <a:buFont typeface="Arial" pitchFamily="34" charset="0"/>
              <a:buNone/>
            </a:pPr>
            <a:r>
              <a:rPr lang="en-US" altLang="ja-JP" sz="2800" smtClean="0">
                <a:solidFill>
                  <a:srgbClr val="FF0000"/>
                </a:solidFill>
              </a:rPr>
              <a:t>→I want [would like / hope] to see you then.</a:t>
            </a:r>
          </a:p>
        </p:txBody>
      </p:sp>
      <p:sp>
        <p:nvSpPr>
          <p:cNvPr id="13" name="コンテンツ プレースホルダー 2"/>
          <p:cNvSpPr txBox="1">
            <a:spLocks/>
          </p:cNvSpPr>
          <p:nvPr/>
        </p:nvSpPr>
        <p:spPr>
          <a:xfrm>
            <a:off x="539750" y="404813"/>
            <a:ext cx="7704138"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Focus</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
        <p:nvSpPr>
          <p:cNvPr id="6" name="コンテンツ プレースホルダー 2"/>
          <p:cNvSpPr txBox="1">
            <a:spLocks/>
          </p:cNvSpPr>
          <p:nvPr/>
        </p:nvSpPr>
        <p:spPr>
          <a:xfrm>
            <a:off x="539750" y="1889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defRPr/>
            </a:pP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Lesson</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5</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Grammar for Communication</a:t>
            </a:r>
            <a:endParaRPr lang="en-US" altLang="ja-JP" sz="12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a:lstStyle/>
          <a:p>
            <a:pPr marL="0" indent="0" eaLnBrk="1" hangingPunct="1">
              <a:lnSpc>
                <a:spcPct val="150000"/>
              </a:lnSpc>
              <a:buFont typeface="Arial" pitchFamily="34" charset="0"/>
              <a:buNone/>
            </a:pPr>
            <a:r>
              <a:rPr lang="en-US" altLang="ja-JP" sz="2800" smtClean="0">
                <a:solidFill>
                  <a:srgbClr val="0070C0"/>
                </a:solidFill>
                <a:latin typeface="ＭＳ Ｐゴシック" pitchFamily="50" charset="-128"/>
              </a:rPr>
              <a:t>TASK</a:t>
            </a:r>
            <a:r>
              <a:rPr lang="ja-JP" altLang="en-US" sz="2800" smtClean="0">
                <a:solidFill>
                  <a:srgbClr val="0070C0"/>
                </a:solidFill>
                <a:latin typeface="ＭＳ Ｐゴシック" pitchFamily="50" charset="-128"/>
              </a:rPr>
              <a:t>　下線部の内容を</a:t>
            </a:r>
            <a:r>
              <a:rPr lang="en-US" altLang="ja-JP" sz="2800" smtClean="0">
                <a:solidFill>
                  <a:srgbClr val="0070C0"/>
                </a:solidFill>
                <a:latin typeface="ＭＳ Ｐゴシック" pitchFamily="50" charset="-128"/>
              </a:rPr>
              <a:t>to do</a:t>
            </a:r>
            <a:r>
              <a:rPr lang="ja-JP" altLang="en-US" sz="2800" smtClean="0">
                <a:solidFill>
                  <a:srgbClr val="0070C0"/>
                </a:solidFill>
                <a:latin typeface="ＭＳ Ｐゴシック" pitchFamily="50" charset="-128"/>
              </a:rPr>
              <a:t>を使って表現してみよう．</a:t>
            </a:r>
          </a:p>
          <a:p>
            <a:pPr marL="0" indent="0" eaLnBrk="1" hangingPunct="1">
              <a:lnSpc>
                <a:spcPct val="150000"/>
              </a:lnSpc>
              <a:buFont typeface="Calibri" pitchFamily="34" charset="0"/>
              <a:buAutoNum type="arabicPeriod" startAt="2"/>
            </a:pPr>
            <a:r>
              <a:rPr lang="ja-JP" altLang="en-US" sz="2800" smtClean="0"/>
              <a:t>状況　映画を見に行こうと誘われて．</a:t>
            </a:r>
            <a:endParaRPr lang="en-US" altLang="ja-JP" sz="2800" smtClean="0"/>
          </a:p>
          <a:p>
            <a:pPr marL="0" indent="0" eaLnBrk="1" hangingPunct="1">
              <a:lnSpc>
                <a:spcPct val="150000"/>
              </a:lnSpc>
              <a:buFont typeface="Arial" pitchFamily="34" charset="0"/>
              <a:buNone/>
            </a:pPr>
            <a:r>
              <a:rPr lang="en-US" altLang="ja-JP" sz="2800" smtClean="0"/>
              <a:t>A: Do you want to go and see a movie on Sunday?</a:t>
            </a:r>
          </a:p>
          <a:p>
            <a:pPr marL="0" indent="0" eaLnBrk="1" hangingPunct="1">
              <a:lnSpc>
                <a:spcPct val="150000"/>
              </a:lnSpc>
              <a:buFont typeface="Arial" pitchFamily="34" charset="0"/>
              <a:buNone/>
            </a:pPr>
            <a:r>
              <a:rPr lang="en-US" altLang="ja-JP" sz="2800" smtClean="0"/>
              <a:t>B: Sorry, I cant go. </a:t>
            </a:r>
          </a:p>
          <a:p>
            <a:pPr marL="0" indent="0" eaLnBrk="1" hangingPunct="1">
              <a:lnSpc>
                <a:spcPct val="150000"/>
              </a:lnSpc>
              <a:buFont typeface="Arial" pitchFamily="34" charset="0"/>
              <a:buNone/>
            </a:pPr>
            <a:r>
              <a:rPr lang="ja-JP" altLang="en-US" sz="2800" smtClean="0"/>
              <a:t>     </a:t>
            </a:r>
            <a:r>
              <a:rPr lang="ja-JP" altLang="en-US" sz="2800" u="sng" smtClean="0"/>
              <a:t>やらなきゃいけない宿題がたくさんあるんだ</a:t>
            </a:r>
            <a:r>
              <a:rPr lang="ja-JP" altLang="en-US" sz="2800" smtClean="0"/>
              <a:t>．</a:t>
            </a:r>
            <a:endParaRPr lang="en-US" altLang="ja-JP" sz="2800" smtClean="0"/>
          </a:p>
          <a:p>
            <a:pPr marL="0" indent="0" eaLnBrk="1" hangingPunct="1">
              <a:lnSpc>
                <a:spcPct val="150000"/>
              </a:lnSpc>
              <a:buFont typeface="Arial" pitchFamily="34" charset="0"/>
              <a:buNone/>
            </a:pPr>
            <a:endParaRPr lang="en-US" altLang="ja-JP" smtClean="0">
              <a:solidFill>
                <a:srgbClr val="FF0000"/>
              </a:solidFill>
            </a:endParaRPr>
          </a:p>
          <a:p>
            <a:pPr marL="0" indent="0" eaLnBrk="1" hangingPunct="1">
              <a:buFont typeface="Arial" pitchFamily="34" charset="0"/>
              <a:buNone/>
            </a:pPr>
            <a:r>
              <a:rPr lang="en-US" altLang="ja-JP" smtClean="0">
                <a:solidFill>
                  <a:srgbClr val="FF0000"/>
                </a:solidFill>
              </a:rPr>
              <a:t>→I have a lot of homework to do.</a:t>
            </a:r>
          </a:p>
        </p:txBody>
      </p:sp>
      <p:sp>
        <p:nvSpPr>
          <p:cNvPr id="13" name="コンテンツ プレースホルダー 2"/>
          <p:cNvSpPr txBox="1">
            <a:spLocks/>
          </p:cNvSpPr>
          <p:nvPr/>
        </p:nvSpPr>
        <p:spPr>
          <a:xfrm>
            <a:off x="539750" y="404813"/>
            <a:ext cx="7704138"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Focus</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
        <p:nvSpPr>
          <p:cNvPr id="4" name="コンテンツ プレースホルダー 2"/>
          <p:cNvSpPr txBox="1">
            <a:spLocks/>
          </p:cNvSpPr>
          <p:nvPr/>
        </p:nvSpPr>
        <p:spPr>
          <a:xfrm>
            <a:off x="539750" y="1889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defRPr/>
            </a:pP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Lesson</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5</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Grammar for Communication</a:t>
            </a:r>
            <a:endParaRPr lang="en-US" altLang="ja-JP" sz="12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コンテンツ プレースホルダー 2"/>
          <p:cNvSpPr>
            <a:spLocks noGrp="1"/>
          </p:cNvSpPr>
          <p:nvPr>
            <p:ph idx="1"/>
          </p:nvPr>
        </p:nvSpPr>
        <p:spPr>
          <a:xfrm>
            <a:off x="539750" y="1196975"/>
            <a:ext cx="8075613" cy="4464050"/>
          </a:xfrm>
        </p:spPr>
        <p:txBody>
          <a:bodyPr/>
          <a:lstStyle/>
          <a:p>
            <a:pPr marL="0" indent="0" eaLnBrk="1" hangingPunct="1">
              <a:buFont typeface="Arial" pitchFamily="34" charset="0"/>
              <a:buNone/>
            </a:pPr>
            <a:r>
              <a:rPr lang="ja-JP" altLang="en-US" smtClean="0">
                <a:solidFill>
                  <a:srgbClr val="0070C0"/>
                </a:solidFill>
                <a:latin typeface="ＭＳ Ｐゴシック" pitchFamily="50" charset="-128"/>
              </a:rPr>
              <a:t>① 形式目的語</a:t>
            </a:r>
            <a:r>
              <a:rPr lang="en-US" altLang="ja-JP" smtClean="0">
                <a:solidFill>
                  <a:srgbClr val="0070C0"/>
                </a:solidFill>
                <a:latin typeface="ＭＳ Ｐゴシック" pitchFamily="50" charset="-128"/>
              </a:rPr>
              <a:t>it</a:t>
            </a:r>
          </a:p>
          <a:p>
            <a:pPr marL="0" indent="0" eaLnBrk="1" hangingPunct="1">
              <a:buFont typeface="Arial" pitchFamily="34" charset="0"/>
              <a:buNone/>
            </a:pPr>
            <a:endParaRPr lang="en-US" altLang="ja-JP" smtClean="0">
              <a:solidFill>
                <a:srgbClr val="0070C0"/>
              </a:solidFill>
              <a:latin typeface="ＭＳ Ｐゴシック" pitchFamily="50" charset="-128"/>
            </a:endParaRPr>
          </a:p>
          <a:p>
            <a:pPr marL="0" indent="0" eaLnBrk="1" hangingPunct="1">
              <a:spcBef>
                <a:spcPct val="0"/>
              </a:spcBef>
              <a:buFont typeface="Arial" pitchFamily="34" charset="0"/>
              <a:buNone/>
            </a:pPr>
            <a:r>
              <a:rPr lang="ja-JP" altLang="en-US" sz="3600" smtClean="0"/>
              <a:t>1</a:t>
            </a:r>
            <a:r>
              <a:rPr lang="en-US" altLang="ja-JP" sz="3600" smtClean="0"/>
              <a:t>.</a:t>
            </a:r>
            <a:r>
              <a:rPr lang="ja-JP" altLang="en-US" sz="3600" smtClean="0"/>
              <a:t> </a:t>
            </a:r>
            <a:r>
              <a:rPr lang="en-US" altLang="ja-JP" sz="3600" smtClean="0"/>
              <a:t>You may find </a:t>
            </a:r>
            <a:r>
              <a:rPr lang="en-US" altLang="ja-JP" sz="3600" b="1" i="1" smtClean="0"/>
              <a:t>it</a:t>
            </a:r>
            <a:r>
              <a:rPr lang="en-US" altLang="ja-JP" sz="3600" smtClean="0"/>
              <a:t> hard </a:t>
            </a:r>
            <a:r>
              <a:rPr lang="en-US" altLang="ja-JP" sz="3600" b="1" i="1" smtClean="0"/>
              <a:t>to believe</a:t>
            </a:r>
            <a:r>
              <a:rPr lang="en-US" altLang="ja-JP" sz="3600" smtClean="0"/>
              <a:t>, but chocolate isn’t just a sweet.</a:t>
            </a:r>
          </a:p>
          <a:p>
            <a:pPr marL="0" indent="0" eaLnBrk="1" hangingPunct="1">
              <a:spcBef>
                <a:spcPct val="0"/>
              </a:spcBef>
              <a:buFont typeface="Calibri" pitchFamily="34" charset="0"/>
              <a:buAutoNum type="arabicPeriod"/>
            </a:pPr>
            <a:endParaRPr lang="en-US" altLang="ja-JP" sz="3600" smtClean="0"/>
          </a:p>
          <a:p>
            <a:pPr marL="0" indent="0" eaLnBrk="1" hangingPunct="1">
              <a:spcBef>
                <a:spcPct val="0"/>
              </a:spcBef>
              <a:buFont typeface="Arial" pitchFamily="34" charset="0"/>
              <a:buNone/>
            </a:pPr>
            <a:r>
              <a:rPr lang="en-US" altLang="ja-JP" sz="3600" smtClean="0"/>
              <a:t>2.</a:t>
            </a:r>
            <a:r>
              <a:rPr lang="ja-JP" altLang="en-US" sz="3600" smtClean="0"/>
              <a:t> </a:t>
            </a:r>
            <a:r>
              <a:rPr lang="en-US" altLang="ja-JP" sz="3600" smtClean="0"/>
              <a:t>The Internet makes </a:t>
            </a:r>
            <a:r>
              <a:rPr lang="en-US" altLang="ja-JP" sz="3600" b="1" i="1" smtClean="0"/>
              <a:t>it</a:t>
            </a:r>
            <a:r>
              <a:rPr lang="en-US" altLang="ja-JP" sz="3600" smtClean="0"/>
              <a:t> possible for us </a:t>
            </a:r>
            <a:r>
              <a:rPr lang="en-US" altLang="ja-JP" sz="3600" b="1" i="1" smtClean="0"/>
              <a:t>to access</a:t>
            </a:r>
            <a:r>
              <a:rPr lang="en-US" altLang="ja-JP" sz="3600" smtClean="0"/>
              <a:t> various information.</a:t>
            </a:r>
          </a:p>
        </p:txBody>
      </p:sp>
      <p:sp>
        <p:nvSpPr>
          <p:cNvPr id="4" name="コンテンツ プレースホルダー 2"/>
          <p:cNvSpPr txBox="1">
            <a:spLocks/>
          </p:cNvSpPr>
          <p:nvPr/>
        </p:nvSpPr>
        <p:spPr>
          <a:xfrm>
            <a:off x="539750" y="404813"/>
            <a:ext cx="7704138"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Structures and Expressions</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
        <p:nvSpPr>
          <p:cNvPr id="5" name="コンテンツ プレースホルダー 2"/>
          <p:cNvSpPr txBox="1">
            <a:spLocks/>
          </p:cNvSpPr>
          <p:nvPr/>
        </p:nvSpPr>
        <p:spPr>
          <a:xfrm>
            <a:off x="539750" y="1889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defRPr/>
            </a:pP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Lesson</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5</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Grammar for Communication</a:t>
            </a:r>
            <a:endParaRPr lang="en-US" altLang="ja-JP" sz="12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コンテンツ プレースホルダー 2"/>
          <p:cNvSpPr>
            <a:spLocks noGrp="1"/>
          </p:cNvSpPr>
          <p:nvPr>
            <p:ph idx="1"/>
          </p:nvPr>
        </p:nvSpPr>
        <p:spPr>
          <a:xfrm>
            <a:off x="539750" y="1196975"/>
            <a:ext cx="8075613" cy="4679950"/>
          </a:xfrm>
        </p:spPr>
        <p:txBody>
          <a:bodyPr/>
          <a:lstStyle/>
          <a:p>
            <a:pPr marL="0" indent="0" eaLnBrk="1" hangingPunct="1">
              <a:buFont typeface="Arial" pitchFamily="34" charset="0"/>
              <a:buNone/>
            </a:pPr>
            <a:r>
              <a:rPr lang="ja-JP" altLang="en-US" smtClean="0">
                <a:solidFill>
                  <a:srgbClr val="0070C0"/>
                </a:solidFill>
                <a:latin typeface="ＭＳ Ｐゴシック" pitchFamily="50" charset="-128"/>
              </a:rPr>
              <a:t>① 形式目的語</a:t>
            </a:r>
            <a:r>
              <a:rPr lang="en-US" altLang="ja-JP" smtClean="0">
                <a:solidFill>
                  <a:srgbClr val="0070C0"/>
                </a:solidFill>
                <a:latin typeface="ＭＳ Ｐゴシック" pitchFamily="50" charset="-128"/>
              </a:rPr>
              <a:t>it</a:t>
            </a:r>
          </a:p>
          <a:p>
            <a:pPr marL="0" indent="0" eaLnBrk="1" hangingPunct="1">
              <a:buFont typeface="Arial" pitchFamily="34" charset="0"/>
              <a:buNone/>
            </a:pPr>
            <a:endParaRPr lang="en-US" altLang="ja-JP" sz="3600" smtClean="0">
              <a:solidFill>
                <a:srgbClr val="0070C0"/>
              </a:solidFill>
              <a:latin typeface="ＭＳ Ｐゴシック" pitchFamily="50" charset="-128"/>
            </a:endParaRPr>
          </a:p>
          <a:p>
            <a:pPr marL="0" indent="0" eaLnBrk="1" hangingPunct="1">
              <a:buFont typeface="Arial" pitchFamily="34" charset="0"/>
              <a:buNone/>
            </a:pPr>
            <a:r>
              <a:rPr lang="en-US" altLang="ja-JP" sz="3600" smtClean="0"/>
              <a:t>3. The government regards </a:t>
            </a:r>
            <a:r>
              <a:rPr lang="en-US" altLang="ja-JP" sz="3600" b="1" i="1" smtClean="0"/>
              <a:t>it</a:t>
            </a:r>
            <a:r>
              <a:rPr lang="en-US" altLang="ja-JP" sz="3600" smtClean="0"/>
              <a:t> as necessary </a:t>
            </a:r>
            <a:r>
              <a:rPr lang="en-US" altLang="ja-JP" sz="3600" b="1" i="1" smtClean="0"/>
              <a:t>to raise</a:t>
            </a:r>
            <a:r>
              <a:rPr lang="en-US" altLang="ja-JP" sz="3600" i="1" smtClean="0"/>
              <a:t> </a:t>
            </a:r>
            <a:r>
              <a:rPr lang="en-US" altLang="ja-JP" sz="3600" smtClean="0"/>
              <a:t>taxes.</a:t>
            </a:r>
          </a:p>
          <a:p>
            <a:pPr marL="0" indent="0" eaLnBrk="1" hangingPunct="1">
              <a:buFont typeface="Calibri" pitchFamily="34" charset="0"/>
              <a:buAutoNum type="arabicPeriod" startAt="3"/>
            </a:pPr>
            <a:endParaRPr lang="en-US" altLang="ja-JP" sz="3600" smtClean="0"/>
          </a:p>
          <a:p>
            <a:pPr marL="0" indent="0" eaLnBrk="1" hangingPunct="1">
              <a:buFont typeface="Arial" pitchFamily="34" charset="0"/>
              <a:buNone/>
            </a:pPr>
            <a:r>
              <a:rPr lang="en-US" altLang="ja-JP" sz="3600" smtClean="0"/>
              <a:t>4. I think </a:t>
            </a:r>
            <a:r>
              <a:rPr lang="en-US" altLang="ja-JP" sz="3600" b="1" i="1" smtClean="0"/>
              <a:t>it</a:t>
            </a:r>
            <a:r>
              <a:rPr lang="en-US" altLang="ja-JP" sz="3600" smtClean="0"/>
              <a:t> likely </a:t>
            </a:r>
            <a:r>
              <a:rPr lang="en-US" altLang="ja-JP" sz="3600" b="1" i="1" smtClean="0"/>
              <a:t>that he will join</a:t>
            </a:r>
            <a:r>
              <a:rPr lang="ja-JP" altLang="en-US" sz="3600" b="1" i="1" smtClean="0"/>
              <a:t> </a:t>
            </a:r>
            <a:r>
              <a:rPr lang="en-US" altLang="ja-JP" sz="3600" b="1" i="1" smtClean="0"/>
              <a:t>our basketball team</a:t>
            </a:r>
            <a:r>
              <a:rPr lang="en-US" altLang="ja-JP" sz="3600" smtClean="0"/>
              <a:t>.</a:t>
            </a:r>
          </a:p>
        </p:txBody>
      </p:sp>
      <p:sp>
        <p:nvSpPr>
          <p:cNvPr id="4" name="コンテンツ プレースホルダー 2"/>
          <p:cNvSpPr txBox="1">
            <a:spLocks/>
          </p:cNvSpPr>
          <p:nvPr/>
        </p:nvSpPr>
        <p:spPr>
          <a:xfrm>
            <a:off x="539750" y="404813"/>
            <a:ext cx="7704138"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Structures and Expressions</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
        <p:nvSpPr>
          <p:cNvPr id="5" name="コンテンツ プレースホルダー 2"/>
          <p:cNvSpPr txBox="1">
            <a:spLocks/>
          </p:cNvSpPr>
          <p:nvPr/>
        </p:nvSpPr>
        <p:spPr>
          <a:xfrm>
            <a:off x="539750" y="1889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defRPr/>
            </a:pP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Lesson</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5</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Grammar for Communication</a:t>
            </a:r>
            <a:endParaRPr lang="en-US" altLang="ja-JP" sz="12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a:lstStyle/>
          <a:p>
            <a:pPr marL="0" indent="0" eaLnBrk="1" hangingPunct="1">
              <a:lnSpc>
                <a:spcPct val="150000"/>
              </a:lnSpc>
              <a:buFont typeface="Arial" pitchFamily="34" charset="0"/>
              <a:buNone/>
            </a:pPr>
            <a:r>
              <a:rPr lang="ja-JP" altLang="en-US" sz="2800" smtClean="0">
                <a:solidFill>
                  <a:srgbClr val="0070C0"/>
                </a:solidFill>
                <a:latin typeface="ＭＳ Ｐゴシック" pitchFamily="50" charset="-128"/>
              </a:rPr>
              <a:t>① </a:t>
            </a:r>
            <a:r>
              <a:rPr lang="en-US" altLang="ja-JP" sz="2800" smtClean="0">
                <a:solidFill>
                  <a:srgbClr val="0070C0"/>
                </a:solidFill>
                <a:latin typeface="ＭＳ Ｐゴシック" pitchFamily="50" charset="-128"/>
              </a:rPr>
              <a:t>TASK</a:t>
            </a:r>
            <a:r>
              <a:rPr lang="ja-JP" altLang="en-US" sz="2800" smtClean="0">
                <a:solidFill>
                  <a:srgbClr val="0070C0"/>
                </a:solidFill>
                <a:latin typeface="ＭＳ Ｐゴシック" pitchFamily="50" charset="-128"/>
              </a:rPr>
              <a:t>　</a:t>
            </a:r>
            <a:r>
              <a:rPr lang="en-US" altLang="ja-JP" sz="2800" smtClean="0">
                <a:solidFill>
                  <a:srgbClr val="0070C0"/>
                </a:solidFill>
                <a:latin typeface="ＭＳ Ｐゴシック" pitchFamily="50" charset="-128"/>
              </a:rPr>
              <a:t>[      ]</a:t>
            </a:r>
            <a:r>
              <a:rPr lang="ja-JP" altLang="en-US" sz="2800" smtClean="0">
                <a:solidFill>
                  <a:srgbClr val="0070C0"/>
                </a:solidFill>
                <a:latin typeface="ＭＳ Ｐゴシック" pitchFamily="50" charset="-128"/>
              </a:rPr>
              <a:t>内の語句を使って表現してみよう．</a:t>
            </a:r>
            <a:endParaRPr lang="en-US" altLang="ja-JP" sz="2800" smtClean="0">
              <a:solidFill>
                <a:srgbClr val="0070C0"/>
              </a:solidFill>
              <a:latin typeface="ＭＳ Ｐゴシック" pitchFamily="50" charset="-128"/>
            </a:endParaRPr>
          </a:p>
          <a:p>
            <a:pPr marL="0" indent="0" eaLnBrk="1" hangingPunct="1">
              <a:lnSpc>
                <a:spcPct val="150000"/>
              </a:lnSpc>
              <a:buFont typeface="Calibri" pitchFamily="34" charset="0"/>
              <a:buAutoNum type="arabicPeriod"/>
            </a:pPr>
            <a:r>
              <a:rPr lang="ja-JP" altLang="en-US" sz="2800" smtClean="0"/>
              <a:t> 状況　異文化を理解するのは難しい．</a:t>
            </a:r>
          </a:p>
          <a:p>
            <a:pPr marL="0" indent="0" eaLnBrk="1" hangingPunct="1">
              <a:lnSpc>
                <a:spcPct val="150000"/>
              </a:lnSpc>
              <a:buFont typeface="Arial" pitchFamily="34" charset="0"/>
              <a:buNone/>
            </a:pPr>
            <a:r>
              <a:rPr lang="en-US" altLang="ja-JP" sz="2800" smtClean="0"/>
              <a:t>I find [ to, different cultures, it, understand, difficult ].</a:t>
            </a:r>
          </a:p>
          <a:p>
            <a:pPr marL="0" indent="0" eaLnBrk="1" hangingPunct="1">
              <a:lnSpc>
                <a:spcPct val="150000"/>
              </a:lnSpc>
              <a:buFont typeface="Arial" pitchFamily="34" charset="0"/>
              <a:buNone/>
            </a:pPr>
            <a:endParaRPr lang="en-US" altLang="ja-JP" smtClean="0">
              <a:solidFill>
                <a:srgbClr val="FF0000"/>
              </a:solidFill>
            </a:endParaRPr>
          </a:p>
          <a:p>
            <a:pPr marL="0" indent="0" eaLnBrk="1" hangingPunct="1">
              <a:buFont typeface="Arial" pitchFamily="34" charset="0"/>
              <a:buNone/>
            </a:pPr>
            <a:r>
              <a:rPr lang="en-US" altLang="ja-JP" sz="2800" smtClean="0">
                <a:solidFill>
                  <a:srgbClr val="FF0000"/>
                </a:solidFill>
              </a:rPr>
              <a:t>→</a:t>
            </a:r>
            <a:r>
              <a:rPr lang="en-US" altLang="ja-JP" sz="2800" smtClean="0"/>
              <a:t>I find </a:t>
            </a:r>
            <a:r>
              <a:rPr lang="en-US" altLang="ja-JP" sz="2800" smtClean="0">
                <a:solidFill>
                  <a:srgbClr val="FF0000"/>
                </a:solidFill>
              </a:rPr>
              <a:t>[</a:t>
            </a:r>
            <a:r>
              <a:rPr lang="en-US" altLang="ja-JP" sz="2800" smtClean="0"/>
              <a:t> </a:t>
            </a:r>
            <a:r>
              <a:rPr lang="en-US" altLang="ja-JP" sz="2800" smtClean="0">
                <a:solidFill>
                  <a:srgbClr val="FF0000"/>
                </a:solidFill>
              </a:rPr>
              <a:t>it difficult to understand different cultures].</a:t>
            </a:r>
          </a:p>
        </p:txBody>
      </p:sp>
      <p:sp>
        <p:nvSpPr>
          <p:cNvPr id="13" name="コンテンツ プレースホルダー 2"/>
          <p:cNvSpPr txBox="1">
            <a:spLocks/>
          </p:cNvSpPr>
          <p:nvPr/>
        </p:nvSpPr>
        <p:spPr>
          <a:xfrm>
            <a:off x="539750" y="404813"/>
            <a:ext cx="7704138"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Structures </a:t>
            </a:r>
            <a:r>
              <a:rPr lang="en-US" altLang="ja-JP" sz="2000" b="1" dirty="0">
                <a:solidFill>
                  <a:srgbClr val="7030A0"/>
                </a:solidFill>
                <a:latin typeface="+mj-lt"/>
                <a:ea typeface="Arial Unicode MS" panose="020B0604020202020204" pitchFamily="50" charset="-128"/>
                <a:cs typeface="Arial Unicode MS" panose="020B0604020202020204" pitchFamily="50" charset="-128"/>
              </a:rPr>
              <a:t>and Expressions</a:t>
            </a:r>
          </a:p>
        </p:txBody>
      </p:sp>
      <p:sp>
        <p:nvSpPr>
          <p:cNvPr id="4" name="コンテンツ プレースホルダー 2"/>
          <p:cNvSpPr txBox="1">
            <a:spLocks/>
          </p:cNvSpPr>
          <p:nvPr/>
        </p:nvSpPr>
        <p:spPr>
          <a:xfrm>
            <a:off x="539750" y="1889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defRPr/>
            </a:pP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Lesson</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5</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Grammar for Communication</a:t>
            </a:r>
            <a:endParaRPr lang="en-US" altLang="ja-JP" sz="12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a:lstStyle/>
          <a:p>
            <a:pPr marL="0" indent="0" eaLnBrk="1" hangingPunct="1">
              <a:lnSpc>
                <a:spcPct val="150000"/>
              </a:lnSpc>
              <a:buFont typeface="Arial" pitchFamily="34" charset="0"/>
              <a:buNone/>
            </a:pPr>
            <a:r>
              <a:rPr lang="ja-JP" altLang="en-US" sz="2800" smtClean="0">
                <a:solidFill>
                  <a:srgbClr val="0070C0"/>
                </a:solidFill>
                <a:latin typeface="ＭＳ Ｐゴシック" pitchFamily="50" charset="-128"/>
              </a:rPr>
              <a:t>① </a:t>
            </a:r>
            <a:r>
              <a:rPr lang="en-US" altLang="ja-JP" sz="2800" smtClean="0">
                <a:solidFill>
                  <a:srgbClr val="0070C0"/>
                </a:solidFill>
                <a:latin typeface="ＭＳ Ｐゴシック" pitchFamily="50" charset="-128"/>
              </a:rPr>
              <a:t>TASK</a:t>
            </a:r>
            <a:r>
              <a:rPr lang="ja-JP" altLang="en-US" sz="2800" smtClean="0">
                <a:solidFill>
                  <a:srgbClr val="0070C0"/>
                </a:solidFill>
                <a:latin typeface="ＭＳ Ｐゴシック" pitchFamily="50" charset="-128"/>
              </a:rPr>
              <a:t>　</a:t>
            </a:r>
            <a:r>
              <a:rPr lang="en-US" altLang="ja-JP" sz="2800" smtClean="0">
                <a:solidFill>
                  <a:srgbClr val="0070C0"/>
                </a:solidFill>
                <a:latin typeface="ＭＳ Ｐゴシック" pitchFamily="50" charset="-128"/>
              </a:rPr>
              <a:t>[      ]</a:t>
            </a:r>
            <a:r>
              <a:rPr lang="ja-JP" altLang="en-US" sz="2800" smtClean="0">
                <a:solidFill>
                  <a:srgbClr val="0070C0"/>
                </a:solidFill>
                <a:latin typeface="ＭＳ Ｐゴシック" pitchFamily="50" charset="-128"/>
              </a:rPr>
              <a:t>内の語句を使って表現してみよう．</a:t>
            </a:r>
            <a:endParaRPr lang="en-US" altLang="ja-JP" sz="2800" smtClean="0">
              <a:solidFill>
                <a:srgbClr val="0070C0"/>
              </a:solidFill>
              <a:latin typeface="ＭＳ Ｐゴシック" pitchFamily="50" charset="-128"/>
            </a:endParaRPr>
          </a:p>
          <a:p>
            <a:pPr marL="0" indent="0" eaLnBrk="1" hangingPunct="1">
              <a:lnSpc>
                <a:spcPct val="150000"/>
              </a:lnSpc>
              <a:buFont typeface="Arial" pitchFamily="34" charset="0"/>
              <a:buNone/>
            </a:pPr>
            <a:r>
              <a:rPr lang="en-US" altLang="ja-JP" sz="2800" smtClean="0"/>
              <a:t>2. </a:t>
            </a:r>
            <a:r>
              <a:rPr lang="ja-JP" altLang="en-US" sz="2800" smtClean="0"/>
              <a:t>状況　時間をじょうずに使うことが大切だと思う．</a:t>
            </a:r>
          </a:p>
          <a:p>
            <a:pPr marL="0" indent="0" eaLnBrk="1" hangingPunct="1">
              <a:lnSpc>
                <a:spcPct val="150000"/>
              </a:lnSpc>
              <a:buFont typeface="Arial" pitchFamily="34" charset="0"/>
              <a:buNone/>
            </a:pPr>
            <a:r>
              <a:rPr lang="en-US" altLang="ja-JP" sz="2800" smtClean="0"/>
              <a:t>I think [ well, to, your time, it, important, use ].</a:t>
            </a:r>
          </a:p>
          <a:p>
            <a:pPr marL="0" indent="0" eaLnBrk="1" hangingPunct="1">
              <a:lnSpc>
                <a:spcPct val="150000"/>
              </a:lnSpc>
              <a:buFont typeface="Arial" pitchFamily="34" charset="0"/>
              <a:buNone/>
            </a:pPr>
            <a:endParaRPr lang="en-US" altLang="ja-JP" sz="2800" smtClean="0"/>
          </a:p>
          <a:p>
            <a:pPr marL="0" indent="0" eaLnBrk="1" hangingPunct="1">
              <a:buFont typeface="Arial" pitchFamily="34" charset="0"/>
              <a:buNone/>
            </a:pPr>
            <a:r>
              <a:rPr lang="en-US" altLang="ja-JP" sz="2800" smtClean="0">
                <a:solidFill>
                  <a:srgbClr val="FF0000"/>
                </a:solidFill>
              </a:rPr>
              <a:t>→</a:t>
            </a:r>
            <a:r>
              <a:rPr lang="en-US" altLang="ja-JP" sz="2800" smtClean="0"/>
              <a:t>I think [</a:t>
            </a:r>
            <a:r>
              <a:rPr lang="en-US" altLang="ja-JP" sz="2800" smtClean="0">
                <a:solidFill>
                  <a:srgbClr val="FF0000"/>
                </a:solidFill>
              </a:rPr>
              <a:t> it important to use your time well ]</a:t>
            </a:r>
            <a:r>
              <a:rPr lang="en-US" altLang="ja-JP" sz="2800" smtClean="0"/>
              <a:t>.</a:t>
            </a:r>
          </a:p>
        </p:txBody>
      </p:sp>
      <p:sp>
        <p:nvSpPr>
          <p:cNvPr id="13" name="コンテンツ プレースホルダー 2"/>
          <p:cNvSpPr txBox="1">
            <a:spLocks/>
          </p:cNvSpPr>
          <p:nvPr/>
        </p:nvSpPr>
        <p:spPr>
          <a:xfrm>
            <a:off x="539750" y="404813"/>
            <a:ext cx="7704138"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Structures </a:t>
            </a:r>
            <a:r>
              <a:rPr lang="en-US" altLang="ja-JP" sz="2000" b="1" dirty="0">
                <a:solidFill>
                  <a:srgbClr val="7030A0"/>
                </a:solidFill>
                <a:latin typeface="+mj-lt"/>
                <a:ea typeface="Arial Unicode MS" panose="020B0604020202020204" pitchFamily="50" charset="-128"/>
                <a:cs typeface="Arial Unicode MS" panose="020B0604020202020204" pitchFamily="50" charset="-128"/>
              </a:rPr>
              <a:t>and Expressions</a:t>
            </a:r>
          </a:p>
        </p:txBody>
      </p:sp>
      <p:sp>
        <p:nvSpPr>
          <p:cNvPr id="4" name="コンテンツ プレースホルダー 2"/>
          <p:cNvSpPr txBox="1">
            <a:spLocks/>
          </p:cNvSpPr>
          <p:nvPr/>
        </p:nvSpPr>
        <p:spPr>
          <a:xfrm>
            <a:off x="539750" y="1889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defRPr/>
            </a:pP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Lesson</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5</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Grammar for Communication</a:t>
            </a:r>
            <a:endParaRPr lang="en-US" altLang="ja-JP" sz="12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a:lstStyle/>
          <a:p>
            <a:pPr marL="0" indent="0" eaLnBrk="1" hangingPunct="1">
              <a:lnSpc>
                <a:spcPct val="150000"/>
              </a:lnSpc>
              <a:buFont typeface="Arial" pitchFamily="34" charset="0"/>
              <a:buNone/>
            </a:pPr>
            <a:r>
              <a:rPr lang="ja-JP" altLang="en-US" sz="2800" smtClean="0">
                <a:solidFill>
                  <a:srgbClr val="0070C0"/>
                </a:solidFill>
                <a:latin typeface="ＭＳ Ｐゴシック" pitchFamily="50" charset="-128"/>
              </a:rPr>
              <a:t>① </a:t>
            </a:r>
            <a:r>
              <a:rPr lang="en-US" altLang="ja-JP" sz="2800" smtClean="0">
                <a:solidFill>
                  <a:srgbClr val="0070C0"/>
                </a:solidFill>
                <a:latin typeface="ＭＳ Ｐゴシック" pitchFamily="50" charset="-128"/>
              </a:rPr>
              <a:t>TASK</a:t>
            </a:r>
            <a:r>
              <a:rPr lang="ja-JP" altLang="en-US" sz="2800" smtClean="0">
                <a:solidFill>
                  <a:srgbClr val="0070C0"/>
                </a:solidFill>
                <a:latin typeface="ＭＳ Ｐゴシック" pitchFamily="50" charset="-128"/>
              </a:rPr>
              <a:t>　</a:t>
            </a:r>
            <a:r>
              <a:rPr lang="en-US" altLang="ja-JP" sz="2800" smtClean="0">
                <a:solidFill>
                  <a:srgbClr val="0070C0"/>
                </a:solidFill>
                <a:latin typeface="ＭＳ Ｐゴシック" pitchFamily="50" charset="-128"/>
              </a:rPr>
              <a:t>[      ]</a:t>
            </a:r>
            <a:r>
              <a:rPr lang="ja-JP" altLang="en-US" sz="2800" smtClean="0">
                <a:solidFill>
                  <a:srgbClr val="0070C0"/>
                </a:solidFill>
                <a:latin typeface="ＭＳ Ｐゴシック" pitchFamily="50" charset="-128"/>
              </a:rPr>
              <a:t>内の語句を使って表現してみよう．</a:t>
            </a:r>
            <a:endParaRPr lang="en-US" altLang="ja-JP" sz="2800" smtClean="0">
              <a:solidFill>
                <a:srgbClr val="0070C0"/>
              </a:solidFill>
              <a:latin typeface="ＭＳ Ｐゴシック" pitchFamily="50" charset="-128"/>
            </a:endParaRPr>
          </a:p>
          <a:p>
            <a:pPr marL="0" indent="0" eaLnBrk="1" hangingPunct="1">
              <a:lnSpc>
                <a:spcPct val="120000"/>
              </a:lnSpc>
              <a:buFont typeface="Calibri" pitchFamily="34" charset="0"/>
              <a:buAutoNum type="arabicPeriod" startAt="3"/>
            </a:pPr>
            <a:r>
              <a:rPr lang="en-US" altLang="ja-JP" sz="2800" smtClean="0"/>
              <a:t> </a:t>
            </a:r>
            <a:r>
              <a:rPr lang="ja-JP" altLang="en-US" sz="2800" smtClean="0"/>
              <a:t>状況　政府は温暖化ガスを削減する必要があると考えている．</a:t>
            </a:r>
          </a:p>
          <a:p>
            <a:pPr marL="0" indent="0" eaLnBrk="1" hangingPunct="1">
              <a:lnSpc>
                <a:spcPct val="120000"/>
              </a:lnSpc>
              <a:buFont typeface="Arial" pitchFamily="34" charset="0"/>
              <a:buNone/>
            </a:pPr>
            <a:r>
              <a:rPr lang="en-US" altLang="ja-JP" sz="2800" smtClean="0"/>
              <a:t>The government regards [ reduce, it, as, to, greenhouse gases, necessary ].</a:t>
            </a:r>
          </a:p>
          <a:p>
            <a:pPr marL="0" indent="0" eaLnBrk="1" hangingPunct="1">
              <a:lnSpc>
                <a:spcPct val="150000"/>
              </a:lnSpc>
              <a:buFont typeface="Arial" pitchFamily="34" charset="0"/>
              <a:buNone/>
            </a:pPr>
            <a:endParaRPr lang="en-US" altLang="ja-JP" sz="2800" smtClean="0"/>
          </a:p>
          <a:p>
            <a:pPr marL="0" indent="0" eaLnBrk="1" hangingPunct="1">
              <a:buFont typeface="Arial" pitchFamily="34" charset="0"/>
              <a:buNone/>
            </a:pPr>
            <a:r>
              <a:rPr lang="en-US" altLang="ja-JP" sz="2800" smtClean="0"/>
              <a:t>→The government regards</a:t>
            </a:r>
            <a:r>
              <a:rPr lang="en-US" altLang="ja-JP" sz="2800" smtClean="0">
                <a:solidFill>
                  <a:srgbClr val="FF0000"/>
                </a:solidFill>
              </a:rPr>
              <a:t> [</a:t>
            </a:r>
            <a:r>
              <a:rPr lang="ja-JP" altLang="ja-JP" sz="2800" smtClean="0">
                <a:solidFill>
                  <a:srgbClr val="FF0000"/>
                </a:solidFill>
              </a:rPr>
              <a:t> </a:t>
            </a:r>
            <a:r>
              <a:rPr lang="en-US" altLang="ja-JP" sz="2800" smtClean="0">
                <a:solidFill>
                  <a:srgbClr val="FF0000"/>
                </a:solidFill>
              </a:rPr>
              <a:t>it as necessary to reduce greenhouse gases</a:t>
            </a:r>
            <a:r>
              <a:rPr lang="ja-JP" altLang="en-US" sz="2800" smtClean="0">
                <a:solidFill>
                  <a:srgbClr val="FF0000"/>
                </a:solidFill>
              </a:rPr>
              <a:t> </a:t>
            </a:r>
            <a:r>
              <a:rPr lang="en-US" altLang="ja-JP" sz="2800" smtClean="0">
                <a:solidFill>
                  <a:srgbClr val="FF0000"/>
                </a:solidFill>
              </a:rPr>
              <a:t>].</a:t>
            </a:r>
          </a:p>
        </p:txBody>
      </p:sp>
      <p:sp>
        <p:nvSpPr>
          <p:cNvPr id="13" name="コンテンツ プレースホルダー 2"/>
          <p:cNvSpPr txBox="1">
            <a:spLocks/>
          </p:cNvSpPr>
          <p:nvPr/>
        </p:nvSpPr>
        <p:spPr>
          <a:xfrm>
            <a:off x="539750" y="404813"/>
            <a:ext cx="7704138"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Structures </a:t>
            </a:r>
            <a:r>
              <a:rPr lang="en-US" altLang="ja-JP" sz="2000" b="1" dirty="0">
                <a:solidFill>
                  <a:srgbClr val="7030A0"/>
                </a:solidFill>
                <a:latin typeface="+mj-lt"/>
                <a:ea typeface="Arial Unicode MS" panose="020B0604020202020204" pitchFamily="50" charset="-128"/>
                <a:cs typeface="Arial Unicode MS" panose="020B0604020202020204" pitchFamily="50" charset="-128"/>
              </a:rPr>
              <a:t>and Expressions</a:t>
            </a:r>
          </a:p>
        </p:txBody>
      </p:sp>
      <p:sp>
        <p:nvSpPr>
          <p:cNvPr id="4" name="コンテンツ プレースホルダー 2"/>
          <p:cNvSpPr txBox="1">
            <a:spLocks/>
          </p:cNvSpPr>
          <p:nvPr/>
        </p:nvSpPr>
        <p:spPr>
          <a:xfrm>
            <a:off x="539750" y="1889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defRPr/>
            </a:pP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Lesson</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5</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Grammar for Communication</a:t>
            </a:r>
            <a:endParaRPr lang="en-US" altLang="ja-JP" sz="12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コンテンツ プレースホルダー 2"/>
          <p:cNvSpPr>
            <a:spLocks noGrp="1"/>
          </p:cNvSpPr>
          <p:nvPr>
            <p:ph idx="1"/>
          </p:nvPr>
        </p:nvSpPr>
        <p:spPr>
          <a:xfrm>
            <a:off x="539750" y="1196975"/>
            <a:ext cx="8075613" cy="5184775"/>
          </a:xfrm>
        </p:spPr>
        <p:txBody>
          <a:bodyPr/>
          <a:lstStyle/>
          <a:p>
            <a:pPr marL="0" indent="0" eaLnBrk="1" hangingPunct="1">
              <a:buFont typeface="Arial" pitchFamily="34" charset="0"/>
              <a:buNone/>
            </a:pPr>
            <a:r>
              <a:rPr lang="ja-JP" altLang="en-US" smtClean="0">
                <a:solidFill>
                  <a:srgbClr val="0070C0"/>
                </a:solidFill>
                <a:latin typeface="ＭＳ Ｐゴシック" pitchFamily="50" charset="-128"/>
              </a:rPr>
              <a:t>② 動詞＋ </a:t>
            </a:r>
            <a:r>
              <a:rPr lang="en-US" altLang="ja-JP" smtClean="0">
                <a:solidFill>
                  <a:srgbClr val="0070C0"/>
                </a:solidFill>
                <a:latin typeface="ＭＳ Ｐゴシック" pitchFamily="50" charset="-128"/>
              </a:rPr>
              <a:t>A </a:t>
            </a:r>
            <a:r>
              <a:rPr lang="ja-JP" altLang="en-US" smtClean="0">
                <a:solidFill>
                  <a:srgbClr val="0070C0"/>
                </a:solidFill>
                <a:latin typeface="ＭＳ Ｐゴシック" pitchFamily="50" charset="-128"/>
              </a:rPr>
              <a:t>＋ </a:t>
            </a:r>
            <a:r>
              <a:rPr lang="en-US" altLang="ja-JP" smtClean="0">
                <a:solidFill>
                  <a:srgbClr val="0070C0"/>
                </a:solidFill>
                <a:latin typeface="ＭＳ Ｐゴシック" pitchFamily="50" charset="-128"/>
              </a:rPr>
              <a:t>to do</a:t>
            </a:r>
          </a:p>
          <a:p>
            <a:pPr marL="0" indent="0" eaLnBrk="1" hangingPunct="1">
              <a:buFont typeface="Arial" pitchFamily="34" charset="0"/>
              <a:buNone/>
            </a:pPr>
            <a:endParaRPr lang="en-US" altLang="ja-JP" smtClean="0">
              <a:solidFill>
                <a:srgbClr val="0070C0"/>
              </a:solidFill>
              <a:latin typeface="ＭＳ Ｐゴシック" pitchFamily="50" charset="-128"/>
            </a:endParaRPr>
          </a:p>
          <a:p>
            <a:pPr marL="0" indent="0" eaLnBrk="1" hangingPunct="1">
              <a:buFont typeface="Arial" pitchFamily="34" charset="0"/>
              <a:buNone/>
            </a:pPr>
            <a:r>
              <a:rPr lang="en-US" altLang="ja-JP" sz="3600" smtClean="0"/>
              <a:t>1. I'll </a:t>
            </a:r>
            <a:r>
              <a:rPr lang="en-US" altLang="ja-JP" sz="3600" b="1" i="1" smtClean="0"/>
              <a:t>get</a:t>
            </a:r>
            <a:r>
              <a:rPr lang="en-US" altLang="ja-JP" sz="3600" smtClean="0"/>
              <a:t> him </a:t>
            </a:r>
            <a:r>
              <a:rPr lang="en-US" altLang="ja-JP" sz="3600" b="1" i="1" smtClean="0"/>
              <a:t>to do</a:t>
            </a:r>
            <a:r>
              <a:rPr lang="en-US" altLang="ja-JP" sz="3600" i="1" smtClean="0"/>
              <a:t> </a:t>
            </a:r>
            <a:r>
              <a:rPr lang="en-US" altLang="ja-JP" sz="3600" smtClean="0"/>
              <a:t>it.</a:t>
            </a:r>
          </a:p>
          <a:p>
            <a:pPr marL="0" indent="0" eaLnBrk="1" hangingPunct="1">
              <a:buFont typeface="Calibri" pitchFamily="34" charset="0"/>
              <a:buAutoNum type="arabicPeriod"/>
            </a:pPr>
            <a:endParaRPr lang="en-US" altLang="ja-JP" sz="3600" smtClean="0"/>
          </a:p>
          <a:p>
            <a:pPr marL="0" indent="0" eaLnBrk="1" hangingPunct="1">
              <a:buFont typeface="Arial" pitchFamily="34" charset="0"/>
              <a:buNone/>
            </a:pPr>
            <a:r>
              <a:rPr lang="en-US" altLang="ja-JP" sz="3600" smtClean="0"/>
              <a:t>2. They set up cacao plantations in Africa and </a:t>
            </a:r>
            <a:r>
              <a:rPr lang="en-US" altLang="ja-JP" sz="3600" b="1" i="1" smtClean="0"/>
              <a:t>force</a:t>
            </a:r>
            <a:r>
              <a:rPr lang="en-US" altLang="ja-JP" sz="3600" b="1" smtClean="0"/>
              <a:t>d</a:t>
            </a:r>
            <a:r>
              <a:rPr lang="en-US" altLang="ja-JP" sz="3600" smtClean="0"/>
              <a:t> local people </a:t>
            </a:r>
            <a:r>
              <a:rPr lang="en-US" altLang="ja-JP" sz="3600" b="1" i="1" smtClean="0"/>
              <a:t>to work</a:t>
            </a:r>
            <a:r>
              <a:rPr lang="en-US" altLang="ja-JP" sz="3600" i="1" smtClean="0"/>
              <a:t> </a:t>
            </a:r>
            <a:r>
              <a:rPr lang="en-US" altLang="ja-JP" sz="3600" smtClean="0"/>
              <a:t>there.</a:t>
            </a:r>
          </a:p>
        </p:txBody>
      </p:sp>
      <p:sp>
        <p:nvSpPr>
          <p:cNvPr id="4" name="コンテンツ プレースホルダー 2"/>
          <p:cNvSpPr txBox="1">
            <a:spLocks/>
          </p:cNvSpPr>
          <p:nvPr/>
        </p:nvSpPr>
        <p:spPr>
          <a:xfrm>
            <a:off x="539750" y="404813"/>
            <a:ext cx="7704138"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Structures and Expressions</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
        <p:nvSpPr>
          <p:cNvPr id="5" name="コンテンツ プレースホルダー 2"/>
          <p:cNvSpPr txBox="1">
            <a:spLocks/>
          </p:cNvSpPr>
          <p:nvPr/>
        </p:nvSpPr>
        <p:spPr>
          <a:xfrm>
            <a:off x="539750" y="1889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defRPr/>
            </a:pP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Lesson</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5</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Grammar for Communication</a:t>
            </a:r>
            <a:endParaRPr lang="en-US" altLang="ja-JP" sz="12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コンテンツ プレースホルダー 2"/>
          <p:cNvSpPr>
            <a:spLocks noGrp="1"/>
          </p:cNvSpPr>
          <p:nvPr>
            <p:ph idx="1"/>
          </p:nvPr>
        </p:nvSpPr>
        <p:spPr>
          <a:xfrm>
            <a:off x="468313" y="476250"/>
            <a:ext cx="8229600" cy="5832475"/>
          </a:xfrm>
        </p:spPr>
        <p:txBody>
          <a:bodyPr/>
          <a:lstStyle/>
          <a:p>
            <a:pPr marL="0" indent="0" algn="just">
              <a:lnSpc>
                <a:spcPct val="150000"/>
              </a:lnSpc>
              <a:buFont typeface="Arial" pitchFamily="34" charset="0"/>
              <a:buNone/>
            </a:pPr>
            <a:r>
              <a:rPr lang="en-US" altLang="ja-JP" sz="2800" dirty="0" smtClean="0"/>
              <a:t>   Chocolate comes in various forms such as bonbons, chocolate bars, or cookies. Chocolate fondue is a Swiss-style dessert. You dip various items such as pieces of fruit and marshmallows into melted chocolate. You may find it hard to believe, but chocolate isn't just a sweet. Mole </a:t>
            </a:r>
            <a:r>
              <a:rPr lang="en-US" altLang="ja-JP" sz="2800" dirty="0" err="1" smtClean="0"/>
              <a:t>Poblano</a:t>
            </a:r>
            <a:r>
              <a:rPr lang="en-US" altLang="ja-JP" sz="2800" dirty="0" smtClean="0"/>
              <a:t>, a Mexican sauce for chicken, is made with chocolate, chili peppers, tomatoes, and other ingredients.</a:t>
            </a:r>
            <a:endParaRPr lang="en-US" altLang="ja-JP" dirty="0" smtClean="0">
              <a:solidFill>
                <a:srgbClr val="FF0000"/>
              </a:solidFill>
            </a:endParaRPr>
          </a:p>
          <a:p>
            <a:pPr marL="0" indent="0" algn="dist" eaLnBrk="1" hangingPunct="1">
              <a:lnSpc>
                <a:spcPct val="150000"/>
              </a:lnSpc>
              <a:buFont typeface="Arial" pitchFamily="34" charset="0"/>
              <a:buNone/>
            </a:pPr>
            <a:endParaRPr lang="en-US" altLang="ja-JP" dirty="0" smtClean="0"/>
          </a:p>
        </p:txBody>
      </p:sp>
      <p:sp>
        <p:nvSpPr>
          <p:cNvPr id="5123" name="コンテンツ プレースホルダー 2"/>
          <p:cNvSpPr txBox="1">
            <a:spLocks/>
          </p:cNvSpPr>
          <p:nvPr/>
        </p:nvSpPr>
        <p:spPr bwMode="auto">
          <a:xfrm>
            <a:off x="539750" y="188913"/>
            <a:ext cx="7777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buFont typeface="Arial" pitchFamily="34" charset="0"/>
              <a:buNone/>
            </a:pPr>
            <a:r>
              <a:rPr lang="en-US" altLang="ja-JP" sz="1200" b="1">
                <a:solidFill>
                  <a:srgbClr val="7030A0"/>
                </a:solidFill>
                <a:ea typeface="Arial Unicode MS" pitchFamily="50" charset="-128"/>
                <a:cs typeface="Arial Unicode MS" pitchFamily="50" charset="-128"/>
              </a:rPr>
              <a:t>Lesson</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5</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Part 1  </a:t>
            </a:r>
            <a:r>
              <a:rPr lang="en-US" altLang="ja-JP" sz="1000" b="1">
                <a:solidFill>
                  <a:srgbClr val="7030A0"/>
                </a:solidFill>
                <a:ea typeface="Arial Unicode MS" pitchFamily="50" charset="-128"/>
                <a:cs typeface="Arial Unicode MS" pitchFamily="50" charset="-128"/>
              </a:rPr>
              <a:t> </a:t>
            </a:r>
            <a:r>
              <a:rPr lang="en-US" altLang="ja-JP" sz="1600" b="1">
                <a:solidFill>
                  <a:srgbClr val="7030A0"/>
                </a:solidFill>
                <a:latin typeface="ＭＳ ゴシック" pitchFamily="49" charset="-128"/>
                <a:ea typeface="ＭＳ ゴシック" pitchFamily="49" charset="-128"/>
              </a:rPr>
              <a:t>○-○-●</a:t>
            </a:r>
            <a:endParaRPr lang="en-US" altLang="ja-JP" sz="1600" b="1">
              <a:solidFill>
                <a:srgbClr val="7030A0"/>
              </a:solidFill>
              <a:ea typeface="Arial Unicode MS" pitchFamily="50" charset="-128"/>
              <a:cs typeface="Arial Unicode MS" pitchFamily="50" charset="-128"/>
            </a:endParaRPr>
          </a:p>
        </p:txBody>
      </p:sp>
      <p:pic>
        <p:nvPicPr>
          <p:cNvPr id="3" name="61 トラック 6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504" y="62068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64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コンテンツ プレースホルダー 2"/>
          <p:cNvSpPr>
            <a:spLocks noGrp="1"/>
          </p:cNvSpPr>
          <p:nvPr>
            <p:ph idx="1"/>
          </p:nvPr>
        </p:nvSpPr>
        <p:spPr>
          <a:xfrm>
            <a:off x="539750" y="1196975"/>
            <a:ext cx="8075613" cy="5184775"/>
          </a:xfrm>
        </p:spPr>
        <p:txBody>
          <a:bodyPr/>
          <a:lstStyle/>
          <a:p>
            <a:pPr marL="0" indent="0" eaLnBrk="1" hangingPunct="1">
              <a:buFont typeface="Arial" pitchFamily="34" charset="0"/>
              <a:buNone/>
            </a:pPr>
            <a:r>
              <a:rPr lang="ja-JP" altLang="en-US" smtClean="0">
                <a:solidFill>
                  <a:srgbClr val="0070C0"/>
                </a:solidFill>
                <a:latin typeface="ＭＳ Ｐゴシック" pitchFamily="50" charset="-128"/>
              </a:rPr>
              <a:t>② 動詞＋ </a:t>
            </a:r>
            <a:r>
              <a:rPr lang="en-US" altLang="ja-JP" smtClean="0">
                <a:solidFill>
                  <a:srgbClr val="0070C0"/>
                </a:solidFill>
                <a:latin typeface="ＭＳ Ｐゴシック" pitchFamily="50" charset="-128"/>
              </a:rPr>
              <a:t>A </a:t>
            </a:r>
            <a:r>
              <a:rPr lang="ja-JP" altLang="en-US" smtClean="0">
                <a:solidFill>
                  <a:srgbClr val="0070C0"/>
                </a:solidFill>
                <a:latin typeface="ＭＳ Ｐゴシック" pitchFamily="50" charset="-128"/>
              </a:rPr>
              <a:t>＋ </a:t>
            </a:r>
            <a:r>
              <a:rPr lang="en-US" altLang="ja-JP" smtClean="0">
                <a:solidFill>
                  <a:srgbClr val="0070C0"/>
                </a:solidFill>
                <a:latin typeface="ＭＳ Ｐゴシック" pitchFamily="50" charset="-128"/>
              </a:rPr>
              <a:t>to do</a:t>
            </a:r>
          </a:p>
          <a:p>
            <a:pPr marL="0" indent="0" eaLnBrk="1" hangingPunct="1">
              <a:buFont typeface="Arial" pitchFamily="34" charset="0"/>
              <a:buNone/>
            </a:pPr>
            <a:endParaRPr lang="en-US" altLang="ja-JP" smtClean="0">
              <a:solidFill>
                <a:srgbClr val="0070C0"/>
              </a:solidFill>
              <a:latin typeface="ＭＳ Ｐゴシック" pitchFamily="50" charset="-128"/>
            </a:endParaRPr>
          </a:p>
          <a:p>
            <a:pPr marL="0" indent="0" eaLnBrk="1" hangingPunct="1">
              <a:buFont typeface="Arial" pitchFamily="34" charset="0"/>
              <a:buNone/>
            </a:pPr>
            <a:r>
              <a:rPr lang="en-US" altLang="ja-JP" sz="3600" smtClean="0">
                <a:solidFill>
                  <a:srgbClr val="000000"/>
                </a:solidFill>
                <a:latin typeface="ＭＳ Ｐゴシック" pitchFamily="50" charset="-128"/>
              </a:rPr>
              <a:t>3. </a:t>
            </a:r>
            <a:r>
              <a:rPr lang="ja-JP" altLang="en-US" sz="3600" smtClean="0">
                <a:solidFill>
                  <a:srgbClr val="000000"/>
                </a:solidFill>
              </a:rPr>
              <a:t> </a:t>
            </a:r>
            <a:r>
              <a:rPr lang="en-US" altLang="ja-JP" sz="3600" b="1" i="1" smtClean="0"/>
              <a:t>Allow</a:t>
            </a:r>
            <a:r>
              <a:rPr lang="en-US" altLang="ja-JP" sz="3600" smtClean="0"/>
              <a:t> me </a:t>
            </a:r>
            <a:r>
              <a:rPr lang="en-US" altLang="ja-JP" sz="3600" b="1" i="1" smtClean="0"/>
              <a:t>to introduce</a:t>
            </a:r>
            <a:r>
              <a:rPr lang="en-US" altLang="ja-JP" sz="3600" smtClean="0"/>
              <a:t> myself.</a:t>
            </a:r>
          </a:p>
          <a:p>
            <a:pPr marL="0" indent="0" eaLnBrk="1" hangingPunct="1">
              <a:buFont typeface="Calibri" pitchFamily="34" charset="0"/>
              <a:buAutoNum type="arabicPeriod" startAt="3"/>
            </a:pPr>
            <a:endParaRPr lang="en-US" altLang="ja-JP" sz="3600" smtClean="0"/>
          </a:p>
          <a:p>
            <a:pPr marL="0" indent="0" eaLnBrk="1" hangingPunct="1">
              <a:buFont typeface="Arial" pitchFamily="34" charset="0"/>
              <a:buNone/>
            </a:pPr>
            <a:r>
              <a:rPr lang="en-US" altLang="ja-JP" sz="3600" smtClean="0"/>
              <a:t>4. He </a:t>
            </a:r>
            <a:r>
              <a:rPr lang="en-US" altLang="ja-JP" sz="3600" b="1" i="1" smtClean="0"/>
              <a:t>ordered</a:t>
            </a:r>
            <a:r>
              <a:rPr lang="en-US" altLang="ja-JP" sz="3600" smtClean="0"/>
              <a:t> us </a:t>
            </a:r>
            <a:r>
              <a:rPr lang="en-US" altLang="ja-JP" sz="3600" b="1" i="1" smtClean="0"/>
              <a:t>to stay</a:t>
            </a:r>
            <a:r>
              <a:rPr lang="ja-JP" altLang="en-US" sz="3600" smtClean="0"/>
              <a:t> </a:t>
            </a:r>
            <a:r>
              <a:rPr lang="en-US" altLang="ja-JP" sz="3600" smtClean="0"/>
              <a:t>here.</a:t>
            </a:r>
          </a:p>
          <a:p>
            <a:pPr marL="0" indent="0" eaLnBrk="1" hangingPunct="1">
              <a:buFont typeface="Calibri" pitchFamily="34" charset="0"/>
              <a:buAutoNum type="arabicPeriod" startAt="3"/>
            </a:pPr>
            <a:endParaRPr lang="en-US" altLang="ja-JP" sz="3600" smtClean="0"/>
          </a:p>
          <a:p>
            <a:pPr marL="0" indent="0" eaLnBrk="1" hangingPunct="1">
              <a:buFont typeface="Arial" pitchFamily="34" charset="0"/>
              <a:buNone/>
            </a:pPr>
            <a:r>
              <a:rPr lang="en-US" altLang="ja-JP" sz="3600" smtClean="0"/>
              <a:t>5. I </a:t>
            </a:r>
            <a:r>
              <a:rPr lang="en-US" altLang="ja-JP" sz="3600" b="1" i="1" smtClean="0"/>
              <a:t>want</a:t>
            </a:r>
            <a:r>
              <a:rPr lang="en-US" altLang="ja-JP" sz="3600" smtClean="0"/>
              <a:t> you </a:t>
            </a:r>
            <a:r>
              <a:rPr lang="en-US" altLang="ja-JP" sz="3600" b="1" i="1" smtClean="0"/>
              <a:t>to do</a:t>
            </a:r>
            <a:r>
              <a:rPr lang="en-US" altLang="ja-JP" sz="3600" smtClean="0"/>
              <a:t> it right away.</a:t>
            </a:r>
          </a:p>
        </p:txBody>
      </p:sp>
      <p:sp>
        <p:nvSpPr>
          <p:cNvPr id="4" name="コンテンツ プレースホルダー 2"/>
          <p:cNvSpPr txBox="1">
            <a:spLocks/>
          </p:cNvSpPr>
          <p:nvPr/>
        </p:nvSpPr>
        <p:spPr>
          <a:xfrm>
            <a:off x="539750" y="404813"/>
            <a:ext cx="7704138"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Structures and Expressions</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
        <p:nvSpPr>
          <p:cNvPr id="5" name="コンテンツ プレースホルダー 2"/>
          <p:cNvSpPr txBox="1">
            <a:spLocks/>
          </p:cNvSpPr>
          <p:nvPr/>
        </p:nvSpPr>
        <p:spPr>
          <a:xfrm>
            <a:off x="539750" y="1889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defRPr/>
            </a:pP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Lesson</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5</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Grammar for Communication</a:t>
            </a:r>
            <a:endParaRPr lang="en-US" altLang="ja-JP" sz="12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a:lstStyle/>
          <a:p>
            <a:pPr marL="0" indent="0" eaLnBrk="1" hangingPunct="1">
              <a:lnSpc>
                <a:spcPct val="150000"/>
              </a:lnSpc>
              <a:buFont typeface="Arial" pitchFamily="34" charset="0"/>
              <a:buNone/>
            </a:pPr>
            <a:r>
              <a:rPr lang="ja-JP" altLang="en-US" sz="2800" smtClean="0">
                <a:solidFill>
                  <a:srgbClr val="0070C0"/>
                </a:solidFill>
                <a:latin typeface="ＭＳ Ｐゴシック" pitchFamily="50" charset="-128"/>
              </a:rPr>
              <a:t>② </a:t>
            </a:r>
            <a:r>
              <a:rPr lang="en-US" altLang="ja-JP" sz="2800" smtClean="0">
                <a:solidFill>
                  <a:srgbClr val="0070C0"/>
                </a:solidFill>
                <a:latin typeface="ＭＳ Ｐゴシック" pitchFamily="50" charset="-128"/>
              </a:rPr>
              <a:t>TASK</a:t>
            </a:r>
            <a:r>
              <a:rPr lang="ja-JP" altLang="en-US" sz="2800" smtClean="0">
                <a:solidFill>
                  <a:srgbClr val="0070C0"/>
                </a:solidFill>
                <a:latin typeface="ＭＳ Ｐゴシック" pitchFamily="50" charset="-128"/>
              </a:rPr>
              <a:t>　下線部の内容を英語で表現してみよう．</a:t>
            </a:r>
            <a:endParaRPr lang="en-US" altLang="ja-JP" sz="2800" smtClean="0">
              <a:solidFill>
                <a:srgbClr val="0070C0"/>
              </a:solidFill>
              <a:latin typeface="ＭＳ Ｐゴシック" pitchFamily="50" charset="-128"/>
            </a:endParaRPr>
          </a:p>
          <a:p>
            <a:pPr marL="0" indent="0" eaLnBrk="1" hangingPunct="1">
              <a:buFont typeface="Arial" pitchFamily="34" charset="0"/>
              <a:buAutoNum type="arabicPeriod"/>
            </a:pPr>
            <a:r>
              <a:rPr lang="ja-JP" altLang="en-US" sz="2800" smtClean="0"/>
              <a:t>状況　友人になぜテレビゲームを持っていないのか聞かれて．</a:t>
            </a:r>
            <a:endParaRPr lang="en-US" altLang="ja-JP" sz="2800" smtClean="0"/>
          </a:p>
          <a:p>
            <a:pPr marL="0" indent="0" eaLnBrk="1" hangingPunct="1">
              <a:lnSpc>
                <a:spcPct val="150000"/>
              </a:lnSpc>
              <a:buFont typeface="Arial" pitchFamily="34" charset="0"/>
              <a:buNone/>
            </a:pPr>
            <a:r>
              <a:rPr lang="en-US" altLang="ja-JP" sz="2800" smtClean="0"/>
              <a:t>A: Why don't you have any video games?</a:t>
            </a:r>
          </a:p>
          <a:p>
            <a:pPr marL="0" indent="0" eaLnBrk="1" hangingPunct="1">
              <a:lnSpc>
                <a:spcPct val="150000"/>
              </a:lnSpc>
              <a:buFont typeface="Arial" pitchFamily="34" charset="0"/>
              <a:buNone/>
            </a:pPr>
            <a:r>
              <a:rPr lang="en-US" altLang="ja-JP" sz="2800" smtClean="0"/>
              <a:t>B: </a:t>
            </a:r>
            <a:r>
              <a:rPr lang="ja-JP" altLang="en-US" sz="2800" u="sng" smtClean="0"/>
              <a:t>両親が買うのを許してくれないんだ</a:t>
            </a:r>
            <a:r>
              <a:rPr lang="en-US" altLang="ja-JP" sz="2800" smtClean="0"/>
              <a:t>.</a:t>
            </a:r>
          </a:p>
          <a:p>
            <a:pPr marL="0" indent="0" eaLnBrk="1" hangingPunct="1">
              <a:lnSpc>
                <a:spcPct val="150000"/>
              </a:lnSpc>
              <a:buFont typeface="Arial" pitchFamily="34" charset="0"/>
              <a:buNone/>
            </a:pPr>
            <a:endParaRPr lang="en-US" altLang="ja-JP" sz="2800" smtClean="0"/>
          </a:p>
          <a:p>
            <a:pPr marL="0" indent="0" eaLnBrk="1" hangingPunct="1">
              <a:buFont typeface="Arial" pitchFamily="34" charset="0"/>
              <a:buNone/>
            </a:pPr>
            <a:r>
              <a:rPr lang="en-US" altLang="ja-JP" sz="2800" smtClean="0">
                <a:solidFill>
                  <a:srgbClr val="FF0000"/>
                </a:solidFill>
              </a:rPr>
              <a:t>→My parents never allow me to buy any (video</a:t>
            </a:r>
          </a:p>
          <a:p>
            <a:pPr marL="0" indent="0" eaLnBrk="1" hangingPunct="1">
              <a:lnSpc>
                <a:spcPct val="110000"/>
              </a:lnSpc>
              <a:buFont typeface="Arial" pitchFamily="34" charset="0"/>
              <a:buNone/>
            </a:pPr>
            <a:r>
              <a:rPr lang="en-US" altLang="ja-JP" sz="2800" smtClean="0">
                <a:solidFill>
                  <a:srgbClr val="FF0000"/>
                </a:solidFill>
              </a:rPr>
              <a:t>games).</a:t>
            </a:r>
          </a:p>
        </p:txBody>
      </p:sp>
      <p:sp>
        <p:nvSpPr>
          <p:cNvPr id="13" name="コンテンツ プレースホルダー 2"/>
          <p:cNvSpPr txBox="1">
            <a:spLocks/>
          </p:cNvSpPr>
          <p:nvPr/>
        </p:nvSpPr>
        <p:spPr>
          <a:xfrm>
            <a:off x="539750" y="404813"/>
            <a:ext cx="7704138"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Structures </a:t>
            </a:r>
            <a:r>
              <a:rPr lang="en-US" altLang="ja-JP" sz="2000" b="1" dirty="0">
                <a:solidFill>
                  <a:srgbClr val="7030A0"/>
                </a:solidFill>
                <a:latin typeface="+mj-lt"/>
                <a:ea typeface="Arial Unicode MS" panose="020B0604020202020204" pitchFamily="50" charset="-128"/>
                <a:cs typeface="Arial Unicode MS" panose="020B0604020202020204" pitchFamily="50" charset="-128"/>
              </a:rPr>
              <a:t>and Expressions</a:t>
            </a:r>
          </a:p>
        </p:txBody>
      </p:sp>
      <p:sp>
        <p:nvSpPr>
          <p:cNvPr id="4" name="コンテンツ プレースホルダー 2"/>
          <p:cNvSpPr txBox="1">
            <a:spLocks/>
          </p:cNvSpPr>
          <p:nvPr/>
        </p:nvSpPr>
        <p:spPr>
          <a:xfrm>
            <a:off x="539750" y="1889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defRPr/>
            </a:pP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Lesson</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5</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Grammar for Communication</a:t>
            </a:r>
            <a:endParaRPr lang="en-US" altLang="ja-JP" sz="12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a:lstStyle/>
          <a:p>
            <a:pPr marL="0" indent="0" eaLnBrk="1" hangingPunct="1">
              <a:lnSpc>
                <a:spcPct val="150000"/>
              </a:lnSpc>
              <a:buFont typeface="Arial" pitchFamily="34" charset="0"/>
              <a:buNone/>
            </a:pPr>
            <a:r>
              <a:rPr lang="ja-JP" altLang="en-US" sz="2800" smtClean="0">
                <a:solidFill>
                  <a:srgbClr val="0070C0"/>
                </a:solidFill>
                <a:latin typeface="ＭＳ Ｐゴシック" pitchFamily="50" charset="-128"/>
              </a:rPr>
              <a:t>② </a:t>
            </a:r>
            <a:r>
              <a:rPr lang="en-US" altLang="ja-JP" sz="2800" smtClean="0">
                <a:solidFill>
                  <a:srgbClr val="0070C0"/>
                </a:solidFill>
                <a:latin typeface="ＭＳ Ｐゴシック" pitchFamily="50" charset="-128"/>
              </a:rPr>
              <a:t>TASK</a:t>
            </a:r>
            <a:r>
              <a:rPr lang="ja-JP" altLang="en-US" sz="2800" smtClean="0">
                <a:solidFill>
                  <a:srgbClr val="0070C0"/>
                </a:solidFill>
                <a:latin typeface="ＭＳ Ｐゴシック" pitchFamily="50" charset="-128"/>
              </a:rPr>
              <a:t>　下線部の内容を英語で表現してみよう．</a:t>
            </a:r>
            <a:endParaRPr lang="en-US" altLang="ja-JP" sz="2800" smtClean="0">
              <a:solidFill>
                <a:srgbClr val="0070C0"/>
              </a:solidFill>
              <a:latin typeface="ＭＳ Ｐゴシック" pitchFamily="50" charset="-128"/>
            </a:endParaRPr>
          </a:p>
          <a:p>
            <a:pPr marL="0" indent="0" eaLnBrk="1" hangingPunct="1">
              <a:lnSpc>
                <a:spcPct val="150000"/>
              </a:lnSpc>
              <a:buFont typeface="Calibri" pitchFamily="34" charset="0"/>
              <a:buAutoNum type="arabicPeriod" startAt="2"/>
            </a:pPr>
            <a:r>
              <a:rPr lang="ja-JP" altLang="en-US" sz="2800" smtClean="0"/>
              <a:t>状況　ドアの鍵を閉め忘れた人に尋ねる．</a:t>
            </a:r>
            <a:endParaRPr lang="en-US" altLang="ja-JP" sz="2800" smtClean="0"/>
          </a:p>
          <a:p>
            <a:pPr marL="0" indent="0" eaLnBrk="1" hangingPunct="1">
              <a:lnSpc>
                <a:spcPct val="150000"/>
              </a:lnSpc>
              <a:buFont typeface="Arial" pitchFamily="34" charset="0"/>
              <a:buNone/>
            </a:pPr>
            <a:r>
              <a:rPr lang="en-US" altLang="ja-JP" sz="2800" smtClean="0"/>
              <a:t>A: I think I forgot to lock the door.</a:t>
            </a:r>
          </a:p>
          <a:p>
            <a:pPr marL="0" indent="0" eaLnBrk="1" hangingPunct="1">
              <a:lnSpc>
                <a:spcPct val="150000"/>
              </a:lnSpc>
              <a:buFont typeface="Arial" pitchFamily="34" charset="0"/>
              <a:buNone/>
            </a:pPr>
            <a:r>
              <a:rPr lang="en-US" altLang="ja-JP" sz="2800" smtClean="0"/>
              <a:t>B: </a:t>
            </a:r>
            <a:r>
              <a:rPr lang="ja-JP" altLang="en-US" sz="2800" u="sng" smtClean="0"/>
              <a:t>だれかに確かめに行ってもらえないの</a:t>
            </a:r>
            <a:r>
              <a:rPr lang="ja-JP" altLang="en-US" sz="2800" smtClean="0"/>
              <a:t>？</a:t>
            </a:r>
            <a:endParaRPr lang="en-US" altLang="ja-JP" sz="2800" smtClean="0"/>
          </a:p>
          <a:p>
            <a:pPr marL="0" indent="0" eaLnBrk="1" hangingPunct="1">
              <a:lnSpc>
                <a:spcPct val="150000"/>
              </a:lnSpc>
              <a:buFont typeface="Arial" pitchFamily="34" charset="0"/>
              <a:buNone/>
            </a:pPr>
            <a:endParaRPr lang="en-US" altLang="ja-JP" sz="2800" smtClean="0"/>
          </a:p>
          <a:p>
            <a:pPr marL="0" indent="0" eaLnBrk="1" hangingPunct="1">
              <a:buFont typeface="Arial" pitchFamily="34" charset="0"/>
              <a:buNone/>
            </a:pPr>
            <a:r>
              <a:rPr lang="en-US" altLang="ja-JP" sz="2800" smtClean="0">
                <a:solidFill>
                  <a:srgbClr val="FF0000"/>
                </a:solidFill>
              </a:rPr>
              <a:t>→Can't you ask someone to go (and) check it?</a:t>
            </a:r>
          </a:p>
        </p:txBody>
      </p:sp>
      <p:sp>
        <p:nvSpPr>
          <p:cNvPr id="13" name="コンテンツ プレースホルダー 2"/>
          <p:cNvSpPr txBox="1">
            <a:spLocks/>
          </p:cNvSpPr>
          <p:nvPr/>
        </p:nvSpPr>
        <p:spPr>
          <a:xfrm>
            <a:off x="539750" y="404813"/>
            <a:ext cx="7704138"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Structures </a:t>
            </a:r>
            <a:r>
              <a:rPr lang="en-US" altLang="ja-JP" sz="2000" b="1" dirty="0">
                <a:solidFill>
                  <a:srgbClr val="7030A0"/>
                </a:solidFill>
                <a:latin typeface="+mj-lt"/>
                <a:ea typeface="Arial Unicode MS" panose="020B0604020202020204" pitchFamily="50" charset="-128"/>
                <a:cs typeface="Arial Unicode MS" panose="020B0604020202020204" pitchFamily="50" charset="-128"/>
              </a:rPr>
              <a:t>and Expressions</a:t>
            </a:r>
          </a:p>
        </p:txBody>
      </p:sp>
      <p:sp>
        <p:nvSpPr>
          <p:cNvPr id="4" name="コンテンツ プレースホルダー 2"/>
          <p:cNvSpPr txBox="1">
            <a:spLocks/>
          </p:cNvSpPr>
          <p:nvPr/>
        </p:nvSpPr>
        <p:spPr>
          <a:xfrm>
            <a:off x="539750" y="1889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defRPr/>
            </a:pP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Lesson</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5</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Grammar for Communication</a:t>
            </a:r>
            <a:endParaRPr lang="en-US" altLang="ja-JP" sz="12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rtlCol="0">
            <a:noAutofit/>
          </a:bodyPr>
          <a:lstStyle/>
          <a:p>
            <a:pPr marL="0" indent="0" algn="just" eaLnBrk="1" fontAlgn="auto" hangingPunct="1">
              <a:spcBef>
                <a:spcPts val="0"/>
              </a:spcBef>
              <a:spcAft>
                <a:spcPts val="3000"/>
              </a:spcAft>
              <a:buFont typeface="Arial" charset="0"/>
              <a:buNone/>
              <a:defRPr/>
            </a:pPr>
            <a:r>
              <a:rPr lang="en-US" altLang="ja-JP" sz="4000" dirty="0" smtClean="0">
                <a:cs typeface="+mn-cs"/>
              </a:rPr>
              <a:t>1. </a:t>
            </a:r>
            <a:r>
              <a:rPr lang="en-US" altLang="ja-JP" sz="4000" dirty="0"/>
              <a:t>What</a:t>
            </a:r>
            <a:r>
              <a:rPr lang="ja-JP" altLang="en-US" sz="4000" dirty="0"/>
              <a:t> </a:t>
            </a:r>
            <a:r>
              <a:rPr lang="en-US" altLang="ja-JP" sz="4000" dirty="0"/>
              <a:t>do many people agree about chocolate?</a:t>
            </a:r>
          </a:p>
          <a:p>
            <a:pPr marL="0" indent="0" algn="just" eaLnBrk="1" fontAlgn="auto" hangingPunct="1">
              <a:spcBef>
                <a:spcPts val="0"/>
              </a:spcBef>
              <a:spcAft>
                <a:spcPts val="3000"/>
              </a:spcAft>
              <a:buFont typeface="Arial" pitchFamily="34" charset="0"/>
              <a:buNone/>
              <a:defRPr/>
            </a:pPr>
            <a:r>
              <a:rPr lang="en-US" altLang="ja-JP" sz="4000" dirty="0" smtClean="0">
                <a:solidFill>
                  <a:srgbClr val="FF0000"/>
                </a:solidFill>
              </a:rPr>
              <a:t>They agree that chocolate </a:t>
            </a:r>
            <a:r>
              <a:rPr lang="en-US" altLang="ja-JP" sz="4000" dirty="0">
                <a:solidFill>
                  <a:srgbClr val="FF0000"/>
                </a:solidFill>
              </a:rPr>
              <a:t>is </a:t>
            </a:r>
            <a:r>
              <a:rPr lang="en-US" altLang="ja-JP" sz="4000" dirty="0" smtClean="0">
                <a:solidFill>
                  <a:srgbClr val="FF0000"/>
                </a:solidFill>
              </a:rPr>
              <a:t>the </a:t>
            </a:r>
            <a:r>
              <a:rPr lang="en-US" altLang="ja-JP" sz="4000" dirty="0">
                <a:solidFill>
                  <a:srgbClr val="FF0000"/>
                </a:solidFill>
              </a:rPr>
              <a:t>king of all sweets</a:t>
            </a:r>
            <a:r>
              <a:rPr lang="en-US" altLang="ja-JP" sz="4000" dirty="0" smtClean="0">
                <a:solidFill>
                  <a:srgbClr val="FF0000"/>
                </a:solidFill>
                <a:cs typeface="+mn-cs"/>
              </a:rPr>
              <a:t>.</a:t>
            </a:r>
          </a:p>
        </p:txBody>
      </p:sp>
      <p:sp>
        <p:nvSpPr>
          <p:cNvPr id="4" name="コンテンツ プレースホルダー 2"/>
          <p:cNvSpPr txBox="1">
            <a:spLocks/>
          </p:cNvSpPr>
          <p:nvPr/>
        </p:nvSpPr>
        <p:spPr>
          <a:xfrm>
            <a:off x="539750" y="1889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defRPr/>
            </a:pP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Lesson</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5</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Part 1</a:t>
            </a:r>
            <a:endParaRPr lang="en-US" altLang="ja-JP" sz="1200" b="1" dirty="0">
              <a:solidFill>
                <a:srgbClr val="7030A0"/>
              </a:solidFill>
              <a:latin typeface="+mj-lt"/>
              <a:ea typeface="Arial Unicode MS" panose="020B0604020202020204" pitchFamily="50" charset="-128"/>
              <a:cs typeface="Arial Unicode MS" panose="020B0604020202020204" pitchFamily="50" charset="-128"/>
            </a:endParaRPr>
          </a:p>
        </p:txBody>
      </p:sp>
      <p:sp>
        <p:nvSpPr>
          <p:cNvPr id="5" name="コンテンツ プレースホルダー 2"/>
          <p:cNvSpPr txBox="1">
            <a:spLocks/>
          </p:cNvSpPr>
          <p:nvPr/>
        </p:nvSpPr>
        <p:spPr>
          <a:xfrm>
            <a:off x="539750" y="4048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Get the Picture</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rtlCol="0">
            <a:noAutofit/>
          </a:bodyPr>
          <a:lstStyle/>
          <a:p>
            <a:pPr marL="0" indent="0" algn="just" eaLnBrk="1" fontAlgn="auto" hangingPunct="1">
              <a:spcBef>
                <a:spcPts val="0"/>
              </a:spcBef>
              <a:spcAft>
                <a:spcPts val="3000"/>
              </a:spcAft>
              <a:buFont typeface="Arial" charset="0"/>
              <a:buNone/>
              <a:defRPr/>
            </a:pPr>
            <a:r>
              <a:rPr lang="ja-JP" altLang="ja-JP" sz="4000" dirty="0">
                <a:cs typeface="+mn-cs"/>
              </a:rPr>
              <a:t>2</a:t>
            </a:r>
            <a:r>
              <a:rPr lang="en-US" altLang="ja-JP" sz="4000" dirty="0" smtClean="0">
                <a:cs typeface="+mn-cs"/>
              </a:rPr>
              <a:t>. </a:t>
            </a:r>
            <a:r>
              <a:rPr lang="en-US" altLang="ja-JP" sz="4000" dirty="0"/>
              <a:t>Where are cacao beans mainly produced</a:t>
            </a:r>
            <a:r>
              <a:rPr lang="en-US" altLang="ja-JP" sz="4000" dirty="0" smtClean="0"/>
              <a:t>?</a:t>
            </a:r>
            <a:endParaRPr lang="en-US" altLang="ja-JP" sz="4000" dirty="0"/>
          </a:p>
          <a:p>
            <a:pPr marL="0" indent="0" algn="just" eaLnBrk="1" fontAlgn="auto" hangingPunct="1">
              <a:spcBef>
                <a:spcPts val="0"/>
              </a:spcBef>
              <a:spcAft>
                <a:spcPts val="3000"/>
              </a:spcAft>
              <a:buFont typeface="Arial" pitchFamily="34" charset="0"/>
              <a:buNone/>
              <a:defRPr/>
            </a:pPr>
            <a:r>
              <a:rPr lang="en-US" altLang="ja-JP" sz="4000" dirty="0" smtClean="0">
                <a:solidFill>
                  <a:srgbClr val="FF0000"/>
                </a:solidFill>
              </a:rPr>
              <a:t>They are mainly produced in the </a:t>
            </a:r>
            <a:r>
              <a:rPr lang="en-US" altLang="ja-JP" sz="4000" dirty="0">
                <a:solidFill>
                  <a:srgbClr val="FF0000"/>
                </a:solidFill>
              </a:rPr>
              <a:t>hot and humid areas </a:t>
            </a:r>
            <a:r>
              <a:rPr lang="en-US" altLang="ja-JP" sz="4000" dirty="0" smtClean="0">
                <a:solidFill>
                  <a:srgbClr val="FF0000"/>
                </a:solidFill>
              </a:rPr>
              <a:t>of </a:t>
            </a:r>
            <a:r>
              <a:rPr lang="en-US" altLang="ja-JP" sz="4000" dirty="0">
                <a:solidFill>
                  <a:srgbClr val="FF0000"/>
                </a:solidFill>
              </a:rPr>
              <a:t>West Africa and Latin America</a:t>
            </a:r>
            <a:r>
              <a:rPr lang="en-US" altLang="ja-JP" sz="4000" dirty="0" smtClean="0">
                <a:solidFill>
                  <a:srgbClr val="FF0000"/>
                </a:solidFill>
                <a:cs typeface="+mn-cs"/>
              </a:rPr>
              <a:t>.</a:t>
            </a:r>
          </a:p>
        </p:txBody>
      </p:sp>
      <p:sp>
        <p:nvSpPr>
          <p:cNvPr id="4" name="コンテンツ プレースホルダー 2"/>
          <p:cNvSpPr txBox="1">
            <a:spLocks/>
          </p:cNvSpPr>
          <p:nvPr/>
        </p:nvSpPr>
        <p:spPr>
          <a:xfrm>
            <a:off x="539750" y="1889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defRPr/>
            </a:pP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Lesson</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5</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Part 1</a:t>
            </a:r>
            <a:endParaRPr lang="en-US" altLang="ja-JP" sz="1200" b="1" dirty="0">
              <a:solidFill>
                <a:srgbClr val="7030A0"/>
              </a:solidFill>
              <a:latin typeface="+mj-lt"/>
              <a:ea typeface="Arial Unicode MS" panose="020B0604020202020204" pitchFamily="50" charset="-128"/>
              <a:cs typeface="Arial Unicode MS" panose="020B0604020202020204" pitchFamily="50" charset="-128"/>
            </a:endParaRPr>
          </a:p>
        </p:txBody>
      </p:sp>
      <p:sp>
        <p:nvSpPr>
          <p:cNvPr id="5" name="コンテンツ プレースホルダー 2"/>
          <p:cNvSpPr txBox="1">
            <a:spLocks/>
          </p:cNvSpPr>
          <p:nvPr/>
        </p:nvSpPr>
        <p:spPr>
          <a:xfrm>
            <a:off x="539750" y="4048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Get the Picture</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750" y="1125538"/>
            <a:ext cx="8075613" cy="5256212"/>
          </a:xfrm>
        </p:spPr>
        <p:txBody>
          <a:bodyPr rtlCol="0">
            <a:noAutofit/>
          </a:bodyPr>
          <a:lstStyle/>
          <a:p>
            <a:pPr marL="541338" indent="-541338" algn="just" eaLnBrk="1" fontAlgn="auto" hangingPunct="1">
              <a:spcBef>
                <a:spcPts val="0"/>
              </a:spcBef>
              <a:spcAft>
                <a:spcPts val="3000"/>
              </a:spcAft>
              <a:buFont typeface="Arial" charset="0"/>
              <a:buNone/>
              <a:defRPr/>
            </a:pPr>
            <a:r>
              <a:rPr lang="en-US" altLang="ja-JP" sz="4000" dirty="0" smtClean="0">
                <a:cs typeface="+mn-cs"/>
              </a:rPr>
              <a:t>3. </a:t>
            </a:r>
            <a:r>
              <a:rPr lang="en-US" altLang="ja-JP" sz="4000" dirty="0"/>
              <a:t>What is Mole </a:t>
            </a:r>
            <a:r>
              <a:rPr lang="en-US" altLang="ja-JP" sz="4000" dirty="0" err="1"/>
              <a:t>Poblano</a:t>
            </a:r>
            <a:r>
              <a:rPr lang="en-US" altLang="ja-JP" sz="4000" dirty="0" smtClean="0"/>
              <a:t>?</a:t>
            </a:r>
            <a:endParaRPr lang="en-US" altLang="ja-JP" sz="4000" dirty="0"/>
          </a:p>
          <a:p>
            <a:pPr marL="0" indent="0" algn="just" eaLnBrk="1" fontAlgn="auto" hangingPunct="1">
              <a:spcBef>
                <a:spcPts val="0"/>
              </a:spcBef>
              <a:spcAft>
                <a:spcPts val="3000"/>
              </a:spcAft>
              <a:buFont typeface="Arial" pitchFamily="34" charset="0"/>
              <a:buNone/>
              <a:defRPr/>
            </a:pPr>
            <a:r>
              <a:rPr lang="en-US" altLang="ja-JP" sz="4000" dirty="0" smtClean="0">
                <a:solidFill>
                  <a:srgbClr val="FF0000"/>
                </a:solidFill>
              </a:rPr>
              <a:t>It </a:t>
            </a:r>
            <a:r>
              <a:rPr lang="en-US" altLang="ja-JP" sz="4000" dirty="0">
                <a:solidFill>
                  <a:srgbClr val="FF0000"/>
                </a:solidFill>
              </a:rPr>
              <a:t>is </a:t>
            </a:r>
            <a:r>
              <a:rPr lang="en-US" altLang="ja-JP" sz="4000" dirty="0" smtClean="0">
                <a:solidFill>
                  <a:srgbClr val="FF0000"/>
                </a:solidFill>
              </a:rPr>
              <a:t>a Mexican </a:t>
            </a:r>
            <a:r>
              <a:rPr lang="en-US" altLang="ja-JP" sz="4000" dirty="0">
                <a:solidFill>
                  <a:srgbClr val="FF0000"/>
                </a:solidFill>
              </a:rPr>
              <a:t>sauce for chicken made with chocolate, chili peppers, tomatoes, and other ingredients</a:t>
            </a:r>
            <a:r>
              <a:rPr lang="en-US" altLang="ja-JP" sz="4000" dirty="0" smtClean="0">
                <a:solidFill>
                  <a:srgbClr val="FF0000"/>
                </a:solidFill>
                <a:cs typeface="+mn-cs"/>
              </a:rPr>
              <a:t>.</a:t>
            </a:r>
          </a:p>
        </p:txBody>
      </p:sp>
      <p:sp>
        <p:nvSpPr>
          <p:cNvPr id="4" name="コンテンツ プレースホルダー 2"/>
          <p:cNvSpPr txBox="1">
            <a:spLocks/>
          </p:cNvSpPr>
          <p:nvPr/>
        </p:nvSpPr>
        <p:spPr>
          <a:xfrm>
            <a:off x="539750" y="1889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defRPr/>
            </a:pP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Lesson</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5</a:t>
            </a:r>
            <a:r>
              <a:rPr lang="ja-JP" altLang="en-US" sz="1200" b="1" dirty="0" smtClean="0">
                <a:solidFill>
                  <a:srgbClr val="7030A0"/>
                </a:solidFill>
                <a:latin typeface="+mj-lt"/>
                <a:ea typeface="Arial Unicode MS" panose="020B0604020202020204" pitchFamily="50" charset="-128"/>
                <a:cs typeface="Arial Unicode MS" panose="020B0604020202020204" pitchFamily="50" charset="-128"/>
              </a:rPr>
              <a:t>  </a:t>
            </a:r>
            <a:r>
              <a:rPr lang="en-US" altLang="ja-JP" sz="1200" b="1" dirty="0" smtClean="0">
                <a:solidFill>
                  <a:srgbClr val="7030A0"/>
                </a:solidFill>
                <a:latin typeface="+mj-lt"/>
                <a:ea typeface="Arial Unicode MS" panose="020B0604020202020204" pitchFamily="50" charset="-128"/>
                <a:cs typeface="Arial Unicode MS" panose="020B0604020202020204" pitchFamily="50" charset="-128"/>
              </a:rPr>
              <a:t>Part 1</a:t>
            </a:r>
            <a:endParaRPr lang="en-US" altLang="ja-JP" sz="1200" b="1" dirty="0">
              <a:solidFill>
                <a:srgbClr val="7030A0"/>
              </a:solidFill>
              <a:latin typeface="+mj-lt"/>
              <a:ea typeface="Arial Unicode MS" panose="020B0604020202020204" pitchFamily="50" charset="-128"/>
              <a:cs typeface="Arial Unicode MS" panose="020B0604020202020204" pitchFamily="50" charset="-128"/>
            </a:endParaRPr>
          </a:p>
        </p:txBody>
      </p:sp>
      <p:sp>
        <p:nvSpPr>
          <p:cNvPr id="5" name="コンテンツ プレースホルダー 2"/>
          <p:cNvSpPr txBox="1">
            <a:spLocks/>
          </p:cNvSpPr>
          <p:nvPr/>
        </p:nvSpPr>
        <p:spPr>
          <a:xfrm>
            <a:off x="539750" y="404813"/>
            <a:ext cx="7777163" cy="57626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altLang="ja-JP" sz="2000" b="1" dirty="0" smtClean="0">
                <a:solidFill>
                  <a:srgbClr val="7030A0"/>
                </a:solidFill>
                <a:latin typeface="+mj-lt"/>
                <a:ea typeface="Arial Unicode MS" panose="020B0604020202020204" pitchFamily="50" charset="-128"/>
                <a:cs typeface="Arial Unicode MS" panose="020B0604020202020204" pitchFamily="50" charset="-128"/>
              </a:rPr>
              <a:t>Get the Picture</a:t>
            </a:r>
            <a:endParaRPr lang="en-US" altLang="ja-JP" sz="2000" b="1" dirty="0">
              <a:solidFill>
                <a:srgbClr val="7030A0"/>
              </a:solidFill>
              <a:latin typeface="+mj-lt"/>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コンテンツ プレースホルダー 2"/>
          <p:cNvSpPr>
            <a:spLocks noGrp="1"/>
          </p:cNvSpPr>
          <p:nvPr>
            <p:ph idx="1"/>
          </p:nvPr>
        </p:nvSpPr>
        <p:spPr>
          <a:xfrm>
            <a:off x="468313" y="476250"/>
            <a:ext cx="8229600" cy="5832475"/>
          </a:xfrm>
        </p:spPr>
        <p:txBody>
          <a:bodyPr/>
          <a:lstStyle/>
          <a:p>
            <a:pPr marL="0" indent="0" algn="just">
              <a:lnSpc>
                <a:spcPct val="150000"/>
              </a:lnSpc>
              <a:buFont typeface="Arial" pitchFamily="34" charset="0"/>
              <a:buNone/>
            </a:pPr>
            <a:r>
              <a:rPr lang="en-US" altLang="ja-JP" sz="2800" dirty="0" smtClean="0"/>
              <a:t>   The history of chocolate goes back to the ancient cultures of Central America. Chocolate in those days was a bitter drink. It was made by mixing ground cacao beans with water, chilies, corn powder, and other ingredients. The Mayas and then the Aztecs considered chocolate a sacred drink and also used it as a medicine. In Aztec society, it was drunk mainly by people of the ruling class. As cacao was a valuable food, it was also used as money.</a:t>
            </a:r>
            <a:endParaRPr lang="en-US" altLang="ja-JP" sz="2000" dirty="0" smtClean="0">
              <a:solidFill>
                <a:srgbClr val="FF0000"/>
              </a:solidFill>
            </a:endParaRPr>
          </a:p>
        </p:txBody>
      </p:sp>
      <p:sp>
        <p:nvSpPr>
          <p:cNvPr id="9219" name="コンテンツ プレースホルダー 2"/>
          <p:cNvSpPr txBox="1">
            <a:spLocks/>
          </p:cNvSpPr>
          <p:nvPr/>
        </p:nvSpPr>
        <p:spPr bwMode="auto">
          <a:xfrm>
            <a:off x="539750" y="188913"/>
            <a:ext cx="7777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buFont typeface="Arial" pitchFamily="34" charset="0"/>
              <a:buNone/>
            </a:pPr>
            <a:r>
              <a:rPr lang="en-US" altLang="ja-JP" sz="1200" b="1">
                <a:solidFill>
                  <a:srgbClr val="7030A0"/>
                </a:solidFill>
                <a:ea typeface="Arial Unicode MS" pitchFamily="50" charset="-128"/>
                <a:cs typeface="Arial Unicode MS" pitchFamily="50" charset="-128"/>
              </a:rPr>
              <a:t>Lesson</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5</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Part 2  </a:t>
            </a:r>
            <a:r>
              <a:rPr lang="en-US" altLang="ja-JP" sz="1600" b="1">
                <a:solidFill>
                  <a:srgbClr val="7030A0"/>
                </a:solidFill>
                <a:latin typeface="ＭＳ ゴシック" pitchFamily="49" charset="-128"/>
                <a:ea typeface="ＭＳ ゴシック" pitchFamily="49" charset="-128"/>
              </a:rPr>
              <a:t>●-○-○</a:t>
            </a:r>
            <a:endParaRPr lang="en-US" altLang="ja-JP" sz="1600" b="1">
              <a:solidFill>
                <a:srgbClr val="7030A0"/>
              </a:solidFill>
              <a:ea typeface="Arial Unicode MS" pitchFamily="50" charset="-128"/>
              <a:cs typeface="Arial Unicode MS" pitchFamily="50" charset="-128"/>
            </a:endParaRPr>
          </a:p>
        </p:txBody>
      </p:sp>
      <p:pic>
        <p:nvPicPr>
          <p:cNvPr id="2" name="ST_CD1_6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0800" y="62068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9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コンテンツ プレースホルダー 2"/>
          <p:cNvSpPr>
            <a:spLocks noGrp="1"/>
          </p:cNvSpPr>
          <p:nvPr>
            <p:ph idx="1"/>
          </p:nvPr>
        </p:nvSpPr>
        <p:spPr>
          <a:xfrm>
            <a:off x="468313" y="476250"/>
            <a:ext cx="8229600" cy="5832475"/>
          </a:xfrm>
        </p:spPr>
        <p:txBody>
          <a:bodyPr/>
          <a:lstStyle/>
          <a:p>
            <a:pPr marL="0" indent="0" algn="just">
              <a:lnSpc>
                <a:spcPct val="150000"/>
              </a:lnSpc>
              <a:buFont typeface="Arial" pitchFamily="34" charset="0"/>
              <a:buNone/>
            </a:pPr>
            <a:r>
              <a:rPr lang="en-US" altLang="ja-JP" sz="2800" dirty="0" smtClean="0"/>
              <a:t>   When the Spanish arrived in the Americas in the 16th century, they came across this "chocolate drink." At first they did not like its bitter taste. But they came to love the drink after they made it sweet with sugar. This sweet chocolate was introduced to Europe and soon became popular with the rich.</a:t>
            </a:r>
          </a:p>
        </p:txBody>
      </p:sp>
      <p:sp>
        <p:nvSpPr>
          <p:cNvPr id="10243" name="コンテンツ プレースホルダー 2"/>
          <p:cNvSpPr txBox="1">
            <a:spLocks/>
          </p:cNvSpPr>
          <p:nvPr/>
        </p:nvSpPr>
        <p:spPr bwMode="auto">
          <a:xfrm>
            <a:off x="539750" y="188913"/>
            <a:ext cx="7777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buFont typeface="Arial" pitchFamily="34" charset="0"/>
              <a:buNone/>
            </a:pPr>
            <a:r>
              <a:rPr lang="en-US" altLang="ja-JP" sz="1200" b="1">
                <a:solidFill>
                  <a:srgbClr val="7030A0"/>
                </a:solidFill>
                <a:ea typeface="Arial Unicode MS" pitchFamily="50" charset="-128"/>
                <a:cs typeface="Arial Unicode MS" pitchFamily="50" charset="-128"/>
              </a:rPr>
              <a:t>Lesson</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5</a:t>
            </a:r>
            <a:r>
              <a:rPr lang="ja-JP" altLang="en-US" sz="1200" b="1">
                <a:solidFill>
                  <a:srgbClr val="7030A0"/>
                </a:solidFill>
                <a:ea typeface="Arial Unicode MS" pitchFamily="50" charset="-128"/>
                <a:cs typeface="Arial Unicode MS" pitchFamily="50" charset="-128"/>
              </a:rPr>
              <a:t>  </a:t>
            </a:r>
            <a:r>
              <a:rPr lang="en-US" altLang="ja-JP" sz="1200" b="1">
                <a:solidFill>
                  <a:srgbClr val="7030A0"/>
                </a:solidFill>
                <a:ea typeface="Arial Unicode MS" pitchFamily="50" charset="-128"/>
                <a:cs typeface="Arial Unicode MS" pitchFamily="50" charset="-128"/>
              </a:rPr>
              <a:t>Part 2</a:t>
            </a:r>
            <a:r>
              <a:rPr lang="ja-JP" altLang="en-US" sz="1200" b="1">
                <a:solidFill>
                  <a:srgbClr val="7030A0"/>
                </a:solidFill>
                <a:ea typeface="Arial Unicode MS" pitchFamily="50" charset="-128"/>
                <a:cs typeface="Arial Unicode MS" pitchFamily="50" charset="-128"/>
              </a:rPr>
              <a:t>  </a:t>
            </a:r>
            <a:r>
              <a:rPr lang="en-US" altLang="ja-JP" sz="1600" b="1">
                <a:solidFill>
                  <a:srgbClr val="7030A0"/>
                </a:solidFill>
                <a:latin typeface="ＭＳ ゴシック" pitchFamily="49" charset="-128"/>
                <a:ea typeface="ＭＳ ゴシック" pitchFamily="49" charset="-128"/>
              </a:rPr>
              <a:t>○-●-○</a:t>
            </a:r>
            <a:endParaRPr lang="en-US" altLang="ja-JP" sz="1600" b="1">
              <a:solidFill>
                <a:srgbClr val="7030A0"/>
              </a:solidFill>
              <a:ea typeface="Arial Unicode MS" pitchFamily="50" charset="-128"/>
              <a:cs typeface="Arial Unicode MS" pitchFamily="50" charset="-128"/>
            </a:endParaRPr>
          </a:p>
        </p:txBody>
      </p:sp>
      <p:pic>
        <p:nvPicPr>
          <p:cNvPr id="2" name="ST_CD1_6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504" y="62068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8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TotalTime>
  <Words>1659</Words>
  <Application>Microsoft Office PowerPoint</Application>
  <PresentationFormat>画面に合わせる (4:3)</PresentationFormat>
  <Paragraphs>185</Paragraphs>
  <Slides>42</Slides>
  <Notes>2</Notes>
  <HiddenSlides>0</HiddenSlides>
  <MMClips>13</MMClips>
  <ScaleCrop>false</ScaleCrop>
  <HeadingPairs>
    <vt:vector size="4" baseType="variant">
      <vt:variant>
        <vt:lpstr>テーマ</vt:lpstr>
      </vt:variant>
      <vt:variant>
        <vt:i4>1</vt:i4>
      </vt:variant>
      <vt:variant>
        <vt:lpstr>スライド タイトル</vt:lpstr>
      </vt:variant>
      <vt:variant>
        <vt:i4>42</vt:i4>
      </vt:variant>
    </vt:vector>
  </HeadingPairs>
  <TitlesOfParts>
    <vt:vector size="43" baseType="lpstr">
      <vt:lpstr>Office テーマ</vt:lpstr>
      <vt:lpstr>Lesson 5  Chocolate: A Story of Dark and Light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Lesson 5  Grammar for Communication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2015-12-06T06:14:33Z</dcterms:created>
  <dcterms:modified xsi:type="dcterms:W3CDTF">2016-12-27T10:46:20Z</dcterms:modified>
</cp:coreProperties>
</file>